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tt" ContentType="text/vtt"/>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8.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9.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1.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2.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13.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theme/theme14.xml" ContentType="application/vnd.openxmlformats-officedocument.theme+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15.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theme/theme16.xml" ContentType="application/vnd.openxmlformats-officedocument.theme+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theme/theme17.xml" ContentType="application/vnd.openxmlformats-officedocument.theme+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8.xml" ContentType="application/vnd.openxmlformats-officedocument.theme+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196" r:id="rId13"/>
    <p:sldMasterId id="2147496247" r:id="rId14"/>
    <p:sldMasterId id="2147496282" r:id="rId15"/>
    <p:sldMasterId id="2147496367" r:id="rId16"/>
    <p:sldMasterId id="2147496416" r:id="rId17"/>
    <p:sldMasterId id="2147496455" r:id="rId18"/>
    <p:sldMasterId id="2147496475" r:id="rId19"/>
    <p:sldMasterId id="2147496480" r:id="rId20"/>
    <p:sldMasterId id="2147496531" r:id="rId21"/>
    <p:sldMasterId id="2147496557" r:id="rId22"/>
  </p:sldMasterIdLst>
  <p:notesMasterIdLst>
    <p:notesMasterId r:id="rId47"/>
  </p:notesMasterIdLst>
  <p:sldIdLst>
    <p:sldId id="256" r:id="rId23"/>
    <p:sldId id="2147479804" r:id="rId24"/>
    <p:sldId id="2147479800" r:id="rId25"/>
    <p:sldId id="2147480151" r:id="rId26"/>
    <p:sldId id="2147480146" r:id="rId27"/>
    <p:sldId id="2147477230" r:id="rId28"/>
    <p:sldId id="2147479819" r:id="rId29"/>
    <p:sldId id="2147479817" r:id="rId30"/>
    <p:sldId id="2147479818" r:id="rId31"/>
    <p:sldId id="2147479835" r:id="rId32"/>
    <p:sldId id="2147469610" r:id="rId33"/>
    <p:sldId id="2147479834" r:id="rId34"/>
    <p:sldId id="2147479831" r:id="rId35"/>
    <p:sldId id="2147479832" r:id="rId36"/>
    <p:sldId id="2147477327" r:id="rId37"/>
    <p:sldId id="2147479813" r:id="rId38"/>
    <p:sldId id="2147479086" r:id="rId39"/>
    <p:sldId id="2147479821" r:id="rId40"/>
    <p:sldId id="2147480178" r:id="rId41"/>
    <p:sldId id="2147480179" r:id="rId42"/>
    <p:sldId id="2147479824" r:id="rId43"/>
    <p:sldId id="2076136151" r:id="rId44"/>
    <p:sldId id="2147478412" r:id="rId45"/>
    <p:sldId id="474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8"/>
    <a:srgbClr val="243A5E"/>
    <a:srgbClr val="274B47"/>
    <a:srgbClr val="D59DFF"/>
    <a:srgbClr val="9F71EB"/>
    <a:srgbClr val="D5C0F6"/>
    <a:srgbClr val="92D050"/>
    <a:srgbClr val="19711B"/>
    <a:srgbClr val="070707"/>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B88ABC-CD88-4261-88BA-54C9F7D48928}" v="10" dt="2023-05-10T16:25:23.5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72" y="72"/>
      </p:cViewPr>
      <p:guideLst>
        <p:guide pos="3840"/>
        <p:guide pos="936"/>
        <p:guide pos="5160"/>
        <p:guide pos="4128"/>
        <p:guide pos="5832"/>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4" Type="http://schemas.openxmlformats.org/officeDocument/2006/relationships/slide" Target="slides/slide22.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20" Type="http://schemas.openxmlformats.org/officeDocument/2006/relationships/slideMaster" Target="slideMasters/slideMaster17.xml"/><Relationship Id="rId41"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1475200924660741619-ge-healthcare-health-provider-azure-iot-hololens-2"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219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6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13</a:t>
            </a:fld>
            <a:endParaRPr lang="en-US"/>
          </a:p>
        </p:txBody>
      </p:sp>
    </p:spTree>
    <p:extLst>
      <p:ext uri="{BB962C8B-B14F-4D97-AF65-F5344CB8AC3E}">
        <p14:creationId xmlns:p14="http://schemas.microsoft.com/office/powerpoint/2010/main" val="4006646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14</a:t>
            </a:fld>
            <a:endParaRPr lang="en-US"/>
          </a:p>
        </p:txBody>
      </p:sp>
    </p:spTree>
    <p:extLst>
      <p:ext uri="{BB962C8B-B14F-4D97-AF65-F5344CB8AC3E}">
        <p14:creationId xmlns:p14="http://schemas.microsoft.com/office/powerpoint/2010/main" val="265059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561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FB9BC-9F6F-4E01-9812-28480D231A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857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988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lnSpc>
                <a:spcPct val="107000"/>
              </a:lnSpc>
              <a:spcAft>
                <a:spcPts val="800"/>
              </a:spcAft>
              <a:buFontTx/>
              <a:buNone/>
            </a:pPr>
            <a:endParaRPr lang="en-CA"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5/11/2023 12:59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96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lnSpc>
                <a:spcPct val="107000"/>
              </a:lnSpc>
              <a:spcAft>
                <a:spcPts val="800"/>
              </a:spcAft>
              <a:buFontTx/>
              <a:buNone/>
            </a:pPr>
            <a:endParaRPr lang="en-CA"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5/11/2023 12:59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40164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700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57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352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005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108019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Narrative/talk track:</a:t>
            </a:r>
          </a:p>
          <a:p>
            <a:r>
              <a:rPr lang="en-US" b="1" dirty="0"/>
              <a:t>The MSFT / </a:t>
            </a:r>
            <a:r>
              <a:rPr lang="en-US" b="1" dirty="0" err="1"/>
              <a:t>OpenAI</a:t>
            </a:r>
            <a:r>
              <a:rPr lang="en-US" b="1" dirty="0"/>
              <a:t> partnership and how we collaborate</a:t>
            </a:r>
          </a:p>
          <a:p>
            <a:pPr algn="l"/>
            <a:r>
              <a:rPr lang="en-US" b="0" i="0" dirty="0">
                <a:solidFill>
                  <a:srgbClr val="D1D5DB"/>
                </a:solidFill>
                <a:effectLst/>
                <a:latin typeface="Söhne"/>
              </a:rPr>
              <a:t>Microsoft has formed a partnership with </a:t>
            </a:r>
            <a:r>
              <a:rPr lang="en-US" b="0" i="0" dirty="0" err="1">
                <a:solidFill>
                  <a:srgbClr val="D1D5DB"/>
                </a:solidFill>
                <a:effectLst/>
                <a:latin typeface="Söhne"/>
              </a:rPr>
              <a:t>OpenAI</a:t>
            </a:r>
            <a:r>
              <a:rPr lang="en-US" b="0" i="0" dirty="0">
                <a:solidFill>
                  <a:srgbClr val="D1D5DB"/>
                </a:solidFill>
                <a:effectLst/>
                <a:latin typeface="Söhne"/>
              </a:rPr>
              <a:t> to collaborate on the development of artificial intelligence technologies. The partnership aims to accelerate the development of advanced AI systems and bring the benefits of AI to more people.</a:t>
            </a:r>
          </a:p>
          <a:p>
            <a:pPr algn="l"/>
            <a:r>
              <a:rPr lang="en-US" b="0" i="0" dirty="0">
                <a:solidFill>
                  <a:srgbClr val="D1D5DB"/>
                </a:solidFill>
                <a:effectLst/>
                <a:latin typeface="Söhne"/>
              </a:rPr>
              <a:t>As part of the partnership, Microsoft and </a:t>
            </a:r>
            <a:r>
              <a:rPr lang="en-US" b="0" i="0" dirty="0" err="1">
                <a:solidFill>
                  <a:srgbClr val="D1D5DB"/>
                </a:solidFill>
                <a:effectLst/>
                <a:latin typeface="Söhne"/>
              </a:rPr>
              <a:t>OpenAI</a:t>
            </a:r>
            <a:r>
              <a:rPr lang="en-US" b="0" i="0" dirty="0">
                <a:solidFill>
                  <a:srgbClr val="D1D5DB"/>
                </a:solidFill>
                <a:effectLst/>
                <a:latin typeface="Söhne"/>
              </a:rPr>
              <a:t> have agreed to work together on several key areas, including:</a:t>
            </a:r>
          </a:p>
          <a:p>
            <a:pPr algn="l">
              <a:buFont typeface="Arial" panose="020B0604020202020204" pitchFamily="34" charset="0"/>
              <a:buChar char="•"/>
            </a:pPr>
            <a:r>
              <a:rPr lang="en-US" b="0" i="0" dirty="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dirty="0">
                <a:solidFill>
                  <a:srgbClr val="D1D5DB"/>
                </a:solidFill>
                <a:effectLst/>
                <a:latin typeface="Söhne"/>
              </a:rPr>
              <a:t>Building an AI computing platform: Microsoft and </a:t>
            </a:r>
            <a:r>
              <a:rPr lang="en-US" b="0" i="0" dirty="0" err="1">
                <a:solidFill>
                  <a:srgbClr val="D1D5DB"/>
                </a:solidFill>
                <a:effectLst/>
                <a:latin typeface="Söhne"/>
              </a:rPr>
              <a:t>OpenAI</a:t>
            </a:r>
            <a:r>
              <a:rPr lang="en-US" b="0" i="0" dirty="0">
                <a:solidFill>
                  <a:srgbClr val="D1D5DB"/>
                </a:solidFill>
                <a:effectLst/>
                <a:latin typeface="Söhne"/>
              </a:rPr>
              <a:t> will work together to build a new AI computing platform that will allow developers to easily access and use advanced AI models and algorithms.</a:t>
            </a:r>
          </a:p>
          <a:p>
            <a:pPr algn="l">
              <a:buFont typeface="Arial" panose="020B0604020202020204" pitchFamily="34" charset="0"/>
              <a:buChar char="•"/>
            </a:pPr>
            <a:r>
              <a:rPr lang="en-US" b="0" i="0" dirty="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dirty="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dirty="0">
                <a:solidFill>
                  <a:srgbClr val="D1D5DB"/>
                </a:solidFill>
                <a:effectLst/>
                <a:latin typeface="Söhne"/>
              </a:rPr>
              <a:t>Microsoft has also announced it will use </a:t>
            </a:r>
            <a:r>
              <a:rPr lang="en-US" b="0" i="0" dirty="0" err="1">
                <a:solidFill>
                  <a:srgbClr val="D1D5DB"/>
                </a:solidFill>
                <a:effectLst/>
                <a:latin typeface="Söhne"/>
              </a:rPr>
              <a:t>OpenAI's</a:t>
            </a:r>
            <a:r>
              <a:rPr lang="en-US" b="0" i="0" dirty="0">
                <a:solidFill>
                  <a:srgbClr val="D1D5DB"/>
                </a:solidFill>
                <a:effectLst/>
                <a:latin typeface="Söhne"/>
              </a:rPr>
              <a:t> GPT-3 technology to add more capabilities to its products such as Cortana, Power Virtual Agents and Dynamics 365.</a:t>
            </a:r>
          </a:p>
          <a:p>
            <a:pPr algn="l"/>
            <a:r>
              <a:rPr lang="en-US" b="0" i="0" dirty="0">
                <a:solidFill>
                  <a:srgbClr val="D1D5DB"/>
                </a:solidFill>
                <a:effectLst/>
                <a:latin typeface="Söhne"/>
              </a:rPr>
              <a:t>Additionally, Microsoft has also made an investment in </a:t>
            </a:r>
            <a:r>
              <a:rPr lang="en-US" b="0" i="0" dirty="0" err="1">
                <a:solidFill>
                  <a:srgbClr val="D1D5DB"/>
                </a:solidFill>
                <a:effectLst/>
                <a:latin typeface="Söhne"/>
              </a:rPr>
              <a:t>OpenAI</a:t>
            </a:r>
            <a:r>
              <a:rPr lang="en-US" b="0" i="0" dirty="0">
                <a:solidFill>
                  <a:srgbClr val="D1D5DB"/>
                </a:solidFill>
                <a:effectLst/>
                <a:latin typeface="Söhne"/>
              </a:rPr>
              <a:t>, allowing the company to use Microsoft Azure as its preferred cloud platform, and allowing </a:t>
            </a:r>
            <a:r>
              <a:rPr lang="en-US" b="0" i="0" dirty="0" err="1">
                <a:solidFill>
                  <a:srgbClr val="D1D5DB"/>
                </a:solidFill>
                <a:effectLst/>
                <a:latin typeface="Söhne"/>
              </a:rPr>
              <a:t>OpenAI</a:t>
            </a:r>
            <a:r>
              <a:rPr lang="en-US" b="0" i="0" dirty="0">
                <a:solidFill>
                  <a:srgbClr val="D1D5DB"/>
                </a:solidFill>
                <a:effectLst/>
                <a:latin typeface="Söhne"/>
              </a:rPr>
              <a:t> to tap into the vast resources of Microsoft to accelerate its research. This partnership gives </a:t>
            </a:r>
            <a:r>
              <a:rPr lang="en-US" b="0" i="0" dirty="0" err="1">
                <a:solidFill>
                  <a:srgbClr val="D1D5DB"/>
                </a:solidFill>
                <a:effectLst/>
                <a:latin typeface="Söhne"/>
              </a:rPr>
              <a:t>OpenAI</a:t>
            </a:r>
            <a:r>
              <a:rPr lang="en-US" b="0" i="0" dirty="0">
                <a:solidFill>
                  <a:srgbClr val="D1D5DB"/>
                </a:solidFill>
                <a:effectLst/>
                <a:latin typeface="Söhne"/>
              </a:rPr>
              <a:t> the ability to scale its models and services on Azure and make them more widely available to customers.</a:t>
            </a:r>
          </a:p>
          <a:p>
            <a:pPr algn="l"/>
            <a:r>
              <a:rPr lang="en-US" b="0" i="0" dirty="0">
                <a:solidFill>
                  <a:srgbClr val="D1D5DB"/>
                </a:solidFill>
                <a:effectLst/>
                <a:latin typeface="Söhne"/>
              </a:rPr>
              <a:t>Overall, the partnership between Microsoft and </a:t>
            </a:r>
            <a:r>
              <a:rPr lang="en-US" b="0" i="0" dirty="0" err="1">
                <a:solidFill>
                  <a:srgbClr val="D1D5DB"/>
                </a:solidFill>
                <a:effectLst/>
                <a:latin typeface="Söhne"/>
              </a:rPr>
              <a:t>OpenAI</a:t>
            </a:r>
            <a:r>
              <a:rPr lang="en-US" b="0" i="0" dirty="0">
                <a:solidFill>
                  <a:srgbClr val="D1D5DB"/>
                </a:solidFill>
                <a:effectLst/>
                <a:latin typeface="Söhne"/>
              </a:rPr>
              <a:t> aims to accelerate the development and use of advanced AI technologies, with a focus on making AI more accessible to developers and organizations, in order to bring the benefits of AI to more people.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007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OpenAI Service allows you to generate content using the API.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OpenAI with your business data.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18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6</a:t>
            </a:fld>
            <a:endParaRPr lang="en-US"/>
          </a:p>
        </p:txBody>
      </p:sp>
    </p:spTree>
    <p:extLst>
      <p:ext uri="{BB962C8B-B14F-4D97-AF65-F5344CB8AC3E}">
        <p14:creationId xmlns:p14="http://schemas.microsoft.com/office/powerpoint/2010/main" val="397078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5/11/2023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endParaRPr lang="en-US" dirty="0"/>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53211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endParaRPr lang="en-US" dirty="0"/>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05230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png"/><Relationship Id="rId1" Type="http://schemas.openxmlformats.org/officeDocument/2006/relationships/slideMaster" Target="../slideMasters/slideMaster7.xml"/><Relationship Id="rId4" Type="http://schemas.openxmlformats.org/officeDocument/2006/relationships/image" Target="../media/image21.pn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 Id="rId4" Type="http://schemas.openxmlformats.org/officeDocument/2006/relationships/image" Target="../media/image4.emf"/></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10.xml"/><Relationship Id="rId6" Type="http://schemas.openxmlformats.org/officeDocument/2006/relationships/image" Target="../media/image39.png"/><Relationship Id="rId5" Type="http://schemas.microsoft.com/office/2007/relationships/hdphoto" Target="../media/hdphoto4.wdp"/><Relationship Id="rId4" Type="http://schemas.openxmlformats.org/officeDocument/2006/relationships/image" Target="../media/image38.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0.xml"/><Relationship Id="rId6" Type="http://schemas.openxmlformats.org/officeDocument/2006/relationships/image" Target="../media/image47.emf"/><Relationship Id="rId5" Type="http://schemas.openxmlformats.org/officeDocument/2006/relationships/image" Target="../media/image46.svg"/><Relationship Id="rId4" Type="http://schemas.openxmlformats.org/officeDocument/2006/relationships/image" Target="../media/image4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1.xml"/><Relationship Id="rId4" Type="http://schemas.openxmlformats.org/officeDocument/2006/relationships/image" Target="../media/image51.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jpeg"/><Relationship Id="rId1" Type="http://schemas.openxmlformats.org/officeDocument/2006/relationships/slideMaster" Target="../slideMasters/slideMaster12.xml"/><Relationship Id="rId4" Type="http://schemas.openxmlformats.org/officeDocument/2006/relationships/image" Target="../media/image56.pn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12.xml"/><Relationship Id="rId4" Type="http://schemas.openxmlformats.org/officeDocument/2006/relationships/image" Target="../media/image64.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2.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12.xml"/><Relationship Id="rId4" Type="http://schemas.openxmlformats.org/officeDocument/2006/relationships/image" Target="../media/image73.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2.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1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4" Type="http://schemas.openxmlformats.org/officeDocument/2006/relationships/image" Target="../media/image85.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12.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Master" Target="../slideMasters/slideMaster13.xml"/><Relationship Id="rId4" Type="http://schemas.openxmlformats.org/officeDocument/2006/relationships/image" Target="../media/image4.emf"/></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4" Type="http://schemas.openxmlformats.org/officeDocument/2006/relationships/image" Target="../media/image101.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3.xml"/><Relationship Id="rId4" Type="http://schemas.openxmlformats.org/officeDocument/2006/relationships/image" Target="../media/image107.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13.xml"/><Relationship Id="rId5" Type="http://schemas.openxmlformats.org/officeDocument/2006/relationships/image" Target="../media/image111.jpeg"/><Relationship Id="rId4" Type="http://schemas.openxmlformats.org/officeDocument/2006/relationships/image" Target="../media/image110.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4" Type="http://schemas.openxmlformats.org/officeDocument/2006/relationships/image" Target="../media/image101.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3.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13.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8.jpeg"/><Relationship Id="rId1" Type="http://schemas.openxmlformats.org/officeDocument/2006/relationships/slideMaster" Target="../slideMasters/slideMaster17.xml"/><Relationship Id="rId4" Type="http://schemas.openxmlformats.org/officeDocument/2006/relationships/image" Target="../media/image119.png"/></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4" Type="http://schemas.openxmlformats.org/officeDocument/2006/relationships/image" Target="../media/image101.jpe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7.xml"/><Relationship Id="rId4" Type="http://schemas.openxmlformats.org/officeDocument/2006/relationships/image" Target="../media/image107.jpe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17.xml"/><Relationship Id="rId5" Type="http://schemas.openxmlformats.org/officeDocument/2006/relationships/image" Target="../media/image111.jpeg"/><Relationship Id="rId4" Type="http://schemas.openxmlformats.org/officeDocument/2006/relationships/image" Target="../media/image110.jpe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4" Type="http://schemas.openxmlformats.org/officeDocument/2006/relationships/image" Target="../media/image101.jpe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7.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17.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8.xml"/><Relationship Id="rId4" Type="http://schemas.openxmlformats.org/officeDocument/2006/relationships/image" Target="../media/image4.emf"/></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8.xml"/><Relationship Id="rId6" Type="http://schemas.microsoft.com/office/2007/relationships/hdphoto" Target="../media/hdphoto6.wdp"/><Relationship Id="rId5" Type="http://schemas.openxmlformats.org/officeDocument/2006/relationships/image" Target="../media/image121.png"/><Relationship Id="rId4" Type="http://schemas.openxmlformats.org/officeDocument/2006/relationships/image" Target="../media/image120.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1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9.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9.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9.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9.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9.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4" Type="http://schemas.openxmlformats.org/officeDocument/2006/relationships/image" Target="../media/image101.jpe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9.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9.xml"/><Relationship Id="rId4" Type="http://schemas.openxmlformats.org/officeDocument/2006/relationships/image" Target="../media/image107.jpeg"/></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19.xml"/><Relationship Id="rId5" Type="http://schemas.openxmlformats.org/officeDocument/2006/relationships/image" Target="../media/image111.jpeg"/><Relationship Id="rId4" Type="http://schemas.openxmlformats.org/officeDocument/2006/relationships/image" Target="../media/image110.jpeg"/></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4" Type="http://schemas.openxmlformats.org/officeDocument/2006/relationships/image" Target="../media/image101.jpeg"/></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7.jpeg"/><Relationship Id="rId1" Type="http://schemas.openxmlformats.org/officeDocument/2006/relationships/slideMaster" Target="../slideMasters/slideMaster19.xml"/><Relationship Id="rId6" Type="http://schemas.openxmlformats.org/officeDocument/2006/relationships/image" Target="../media/image112.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374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0162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1480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80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770053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6301965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15852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931502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3139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75079678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622517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4059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680436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80729823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21693481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163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8258302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4296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266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4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5525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6091723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920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749"/>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57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254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14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4841109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272236168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128311849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2"/>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Tree>
    <p:extLst>
      <p:ext uri="{BB962C8B-B14F-4D97-AF65-F5344CB8AC3E}">
        <p14:creationId xmlns:p14="http://schemas.microsoft.com/office/powerpoint/2010/main" val="803797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284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5538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5649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37646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0892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374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577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717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110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944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4354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3078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6377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085515"/>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25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054748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8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249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047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5999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8120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8219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14148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2665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96346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1080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407939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76969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004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94717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8473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1349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3182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3940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56717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2124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332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568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2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1478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5F2F228F-BB91-45FC-BF1A-79F995C606C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79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472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277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5001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560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4345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6B69B5B9-7877-4F8B-BB1C-28ED77E03397}"/>
              </a:ext>
            </a:extLst>
          </p:cNvPr>
          <p:cNvSpPr>
            <a:spLocks noGrp="1"/>
          </p:cNvSpPr>
          <p:nvPr>
            <p:ph type="title"/>
          </p:nvPr>
        </p:nvSpPr>
        <p:spPr>
          <a:xfrm>
            <a:off x="426424" y="224112"/>
            <a:ext cx="11336039" cy="7440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86000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998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07943647"/>
      </p:ext>
    </p:extLst>
  </p:cSld>
  <p:clrMapOvr>
    <a:masterClrMapping/>
  </p:clrMapOvr>
  <p:transition>
    <p:fade/>
  </p:transition>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5/11/2023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544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0674449" y="6304329"/>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9252814" y="6304329"/>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
        <p:nvSpPr>
          <p:cNvPr id="5" name="Text Placeholder 4"/>
          <p:cNvSpPr>
            <a:spLocks noGrp="1"/>
          </p:cNvSpPr>
          <p:nvPr>
            <p:ph type="body" sz="quarter" idx="12" hasCustomPrompt="1"/>
          </p:nvPr>
        </p:nvSpPr>
        <p:spPr>
          <a:xfrm>
            <a:off x="588263" y="4925563"/>
            <a:ext cx="8042304"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subtitle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5722503"/>
            <a:ext cx="8042304" cy="307777"/>
          </a:xfrm>
          <a:noFill/>
        </p:spPr>
        <p:txBody>
          <a:bodyPr wrap="square" lIns="0" tIns="0" rIns="0" bIns="0">
            <a:spAutoFit/>
          </a:bodyPr>
          <a:lstStyle>
            <a:lvl1pPr marL="0" indent="0">
              <a:spcBef>
                <a:spcPts val="0"/>
              </a:spcBef>
              <a:buNone/>
              <a:defRPr sz="20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Presenter Name &gt;</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Presentation Date &gt;</a:t>
            </a:r>
          </a:p>
        </p:txBody>
      </p:sp>
    </p:spTree>
    <p:extLst>
      <p:ext uri="{BB962C8B-B14F-4D97-AF65-F5344CB8AC3E}">
        <p14:creationId xmlns:p14="http://schemas.microsoft.com/office/powerpoint/2010/main" val="358079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4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988002" y="6270714"/>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66367" y="6270714"/>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Tree>
    <p:extLst>
      <p:ext uri="{BB962C8B-B14F-4D97-AF65-F5344CB8AC3E}">
        <p14:creationId xmlns:p14="http://schemas.microsoft.com/office/powerpoint/2010/main" val="123580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193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8503-E7C3-B76E-B817-6E210B6993DD}"/>
              </a:ext>
            </a:extLst>
          </p:cNvPr>
          <p:cNvSpPr>
            <a:spLocks noGrp="1"/>
          </p:cNvSpPr>
          <p:nvPr>
            <p:ph type="title"/>
          </p:nvPr>
        </p:nvSpPr>
        <p:spPr>
          <a:xfrm>
            <a:off x="588263" y="457200"/>
            <a:ext cx="4426189" cy="677108"/>
          </a:xfrm>
        </p:spPr>
        <p:txBody>
          <a:bodyPr/>
          <a:lstStyle>
            <a:lvl1pPr algn="l">
              <a:defRPr sz="4400"/>
            </a:lvl1pPr>
          </a:lstStyle>
          <a:p>
            <a:r>
              <a:rPr lang="en-US"/>
              <a:t>Click to</a:t>
            </a:r>
          </a:p>
        </p:txBody>
      </p:sp>
      <p:sp>
        <p:nvSpPr>
          <p:cNvPr id="8" name="Text Placeholder 7">
            <a:extLst>
              <a:ext uri="{FF2B5EF4-FFF2-40B4-BE49-F238E27FC236}">
                <a16:creationId xmlns:a16="http://schemas.microsoft.com/office/drawing/2014/main" id="{35D3D8A3-5943-C452-C1B7-2776AA7A0F79}"/>
              </a:ext>
            </a:extLst>
          </p:cNvPr>
          <p:cNvSpPr>
            <a:spLocks noGrp="1"/>
          </p:cNvSpPr>
          <p:nvPr>
            <p:ph type="body" sz="quarter" idx="10"/>
          </p:nvPr>
        </p:nvSpPr>
        <p:spPr>
          <a:xfrm>
            <a:off x="88491" y="5096285"/>
            <a:ext cx="5285198" cy="769441"/>
          </a:xfrm>
        </p:spPr>
        <p:txBody>
          <a:bodyPr anchor="b"/>
          <a:lstStyle>
            <a:lvl1pPr algn="r">
              <a:spcBef>
                <a:spcPts val="0"/>
              </a:spcBef>
              <a:spcAft>
                <a:spcPts val="1200"/>
              </a:spcAft>
              <a:defRPr lang="en-US" sz="2000" kern="1200" dirty="0" smtClean="0">
                <a:solidFill>
                  <a:srgbClr val="66FFFF"/>
                </a:solidFill>
                <a:latin typeface="Segoe UI"/>
                <a:ea typeface="+mn-ea"/>
                <a:cs typeface="Segoe UI"/>
              </a:defRPr>
            </a:lvl1pPr>
            <a:lvl2pPr algn="r">
              <a:spcBef>
                <a:spcPts val="0"/>
              </a:spcBef>
              <a:spcAft>
                <a:spcPts val="1200"/>
              </a:spcAft>
              <a:defRPr>
                <a:solidFill>
                  <a:schemeClr val="tx1">
                    <a:lumMod val="65000"/>
                  </a:schemeClr>
                </a:solidFill>
              </a:defRPr>
            </a:lvl2pPr>
            <a:lvl3pPr algn="r">
              <a:defRPr/>
            </a:lvl3pPr>
            <a:lvl4pPr algn="r">
              <a:defRPr/>
            </a:lvl4pPr>
            <a:lvl5pPr algn="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3201574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09931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65811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7BA68B-7C57-4C23-442B-A4C21C493F61}"/>
              </a:ext>
            </a:extLst>
          </p:cNvPr>
          <p:cNvGrpSpPr/>
          <p:nvPr userDrawn="1"/>
        </p:nvGrpSpPr>
        <p:grpSpPr>
          <a:xfrm>
            <a:off x="2267787" y="1453175"/>
            <a:ext cx="3507407" cy="4629573"/>
            <a:chOff x="491544" y="1827015"/>
            <a:chExt cx="2442111" cy="4161199"/>
          </a:xfrm>
        </p:grpSpPr>
        <p:sp>
          <p:nvSpPr>
            <p:cNvPr id="4" name="Rectangle 3">
              <a:extLst>
                <a:ext uri="{FF2B5EF4-FFF2-40B4-BE49-F238E27FC236}">
                  <a16:creationId xmlns:a16="http://schemas.microsoft.com/office/drawing/2014/main" id="{1B2509BA-0E6B-CCDC-2E6D-C090B2764680}"/>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CBF8D567-64FA-D49D-15B8-FD04C9F2BDC3}"/>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7" name="Group 6">
            <a:extLst>
              <a:ext uri="{FF2B5EF4-FFF2-40B4-BE49-F238E27FC236}">
                <a16:creationId xmlns:a16="http://schemas.microsoft.com/office/drawing/2014/main" id="{2DA675FD-A747-B721-8431-5CBDA6557738}"/>
              </a:ext>
            </a:extLst>
          </p:cNvPr>
          <p:cNvGrpSpPr/>
          <p:nvPr userDrawn="1"/>
        </p:nvGrpSpPr>
        <p:grpSpPr>
          <a:xfrm>
            <a:off x="6416808" y="1453175"/>
            <a:ext cx="3507407" cy="4629573"/>
            <a:chOff x="491544" y="1827015"/>
            <a:chExt cx="2442111" cy="4161199"/>
          </a:xfrm>
        </p:grpSpPr>
        <p:sp>
          <p:nvSpPr>
            <p:cNvPr id="8" name="Rectangle 7">
              <a:extLst>
                <a:ext uri="{FF2B5EF4-FFF2-40B4-BE49-F238E27FC236}">
                  <a16:creationId xmlns:a16="http://schemas.microsoft.com/office/drawing/2014/main" id="{D61DA982-87A7-9939-A832-73BEF394A932}"/>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B4F0A985-C709-9829-6BCC-87EFC199D2BF}"/>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604170"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604170"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753191"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753191"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653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6768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Azure Data All Ha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3041095"/>
            <a:ext cx="1890242" cy="497443"/>
          </a:xfrm>
        </p:spPr>
        <p:txBody>
          <a:bodyPr wrap="square" anchor="b" anchorCtr="0">
            <a:spAutoFit/>
          </a:bodyPr>
          <a:lstStyle>
            <a:lvl1pPr algn="l">
              <a:defRPr>
                <a:solidFill>
                  <a:schemeClr val="tx1"/>
                </a:solidFill>
              </a:defRPr>
            </a:lvl1pPr>
          </a:lstStyle>
          <a:p>
            <a:r>
              <a:rPr lang="en-US"/>
              <a:t>Title</a:t>
            </a:r>
          </a:p>
        </p:txBody>
      </p:sp>
      <p:sp>
        <p:nvSpPr>
          <p:cNvPr id="8" name="Text Placeholder 7">
            <a:extLst>
              <a:ext uri="{FF2B5EF4-FFF2-40B4-BE49-F238E27FC236}">
                <a16:creationId xmlns:a16="http://schemas.microsoft.com/office/drawing/2014/main" id="{CD0CFE0E-62C4-4B1A-B904-3D9EF811976B}"/>
              </a:ext>
            </a:extLst>
          </p:cNvPr>
          <p:cNvSpPr>
            <a:spLocks noGrp="1"/>
          </p:cNvSpPr>
          <p:nvPr>
            <p:ph type="body" sz="quarter" idx="10"/>
          </p:nvPr>
        </p:nvSpPr>
        <p:spPr>
          <a:xfrm>
            <a:off x="3513221" y="2264920"/>
            <a:ext cx="8181474" cy="2049792"/>
          </a:xfrm>
        </p:spPr>
        <p:txBody>
          <a:bodyPr anchor="ctr"/>
          <a:lstStyle>
            <a:lvl1pPr>
              <a:spcAft>
                <a:spcPts val="1200"/>
              </a:spcAft>
              <a:defRPr sz="2800" b="1">
                <a:solidFill>
                  <a:schemeClr val="accent1">
                    <a:lumMod val="60000"/>
                    <a:lumOff val="40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63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362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6710465" y="1658938"/>
            <a:ext cx="4719235" cy="800219"/>
          </a:xfrm>
        </p:spPr>
        <p:txBody>
          <a:bodyPr/>
          <a:lstStyle>
            <a:lvl1pPr>
              <a:defRPr lang="en-US" sz="28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8" name="Text Placeholder 6">
            <a:extLst>
              <a:ext uri="{FF2B5EF4-FFF2-40B4-BE49-F238E27FC236}">
                <a16:creationId xmlns:a16="http://schemas.microsoft.com/office/drawing/2014/main" id="{BC6EBA08-9B66-4603-13CF-5A115D3508BD}"/>
              </a:ext>
            </a:extLst>
          </p:cNvPr>
          <p:cNvSpPr>
            <a:spLocks noGrp="1"/>
          </p:cNvSpPr>
          <p:nvPr>
            <p:ph type="body" sz="quarter" idx="11"/>
          </p:nvPr>
        </p:nvSpPr>
        <p:spPr>
          <a:xfrm>
            <a:off x="6710465" y="3240778"/>
            <a:ext cx="4719235" cy="800219"/>
          </a:xfrm>
        </p:spPr>
        <p:txBody>
          <a:bodyPr/>
          <a:lstStyle>
            <a:lvl1pP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9" name="Text Placeholder 6">
            <a:extLst>
              <a:ext uri="{FF2B5EF4-FFF2-40B4-BE49-F238E27FC236}">
                <a16:creationId xmlns:a16="http://schemas.microsoft.com/office/drawing/2014/main" id="{F9707E77-713E-B3DE-872B-6BFEBA26FDD6}"/>
              </a:ext>
            </a:extLst>
          </p:cNvPr>
          <p:cNvSpPr>
            <a:spLocks noGrp="1"/>
          </p:cNvSpPr>
          <p:nvPr>
            <p:ph type="body" sz="quarter" idx="12"/>
          </p:nvPr>
        </p:nvSpPr>
        <p:spPr>
          <a:xfrm>
            <a:off x="6710465" y="4822618"/>
            <a:ext cx="4719235" cy="800219"/>
          </a:xfrm>
        </p:spPr>
        <p:txBody>
          <a:bodyPr/>
          <a:lstStyle>
            <a:lvl1pPr>
              <a:defRPr lang="en-US" sz="2800" kern="1200" smtClean="0">
                <a:solidFill>
                  <a:schemeClr val="accent4"/>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97212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pic>
        <p:nvPicPr>
          <p:cNvPr id="35" name="BACKGROUND IMAGE">
            <a:extLst>
              <a:ext uri="{FF2B5EF4-FFF2-40B4-BE49-F238E27FC236}">
                <a16:creationId xmlns:a16="http://schemas.microsoft.com/office/drawing/2014/main" id="{E11CE0E6-2BE1-182C-E859-2F1824EE701D}"/>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p:blipFill>
        <p:spPr>
          <a:xfrm>
            <a:off x="0" y="0"/>
            <a:ext cx="12191980" cy="6856718"/>
          </a:xfrm>
          <a:prstGeom prst="rect">
            <a:avLst/>
          </a:prstGeom>
        </p:spPr>
      </p:pic>
      <p:sp>
        <p:nvSpPr>
          <p:cNvPr id="2" name="TRANS OVERLAY">
            <a:extLst>
              <a:ext uri="{FF2B5EF4-FFF2-40B4-BE49-F238E27FC236}">
                <a16:creationId xmlns:a16="http://schemas.microsoft.com/office/drawing/2014/main" id="{8A44BD51-DBE5-38E7-F9BC-E1122A86886A}"/>
              </a:ext>
              <a:ext uri="{C183D7F6-B498-43B3-948B-1728B52AA6E4}">
                <adec:decorative xmlns:adec="http://schemas.microsoft.com/office/drawing/2017/decorative" val="1"/>
              </a:ext>
            </a:extLst>
          </p:cNvPr>
          <p:cNvSpPr/>
          <p:nvPr userDrawn="1"/>
        </p:nvSpPr>
        <p:spPr>
          <a:xfrm>
            <a:off x="0" y="-35710"/>
            <a:ext cx="12168569" cy="6928137"/>
          </a:xfrm>
          <a:prstGeom prst="rect">
            <a:avLst/>
          </a:prstGeom>
          <a:solidFill>
            <a:schemeClr val="accent2">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8" name="Chart 1">
            <a:extLst>
              <a:ext uri="{FF2B5EF4-FFF2-40B4-BE49-F238E27FC236}">
                <a16:creationId xmlns:a16="http://schemas.microsoft.com/office/drawing/2014/main" id="{43670A52-F3D4-B6CD-8D56-564B9DCC8088}"/>
              </a:ext>
            </a:extLst>
          </p:cNvPr>
          <p:cNvSpPr>
            <a:spLocks noGrp="1" noChangeAspect="1"/>
          </p:cNvSpPr>
          <p:nvPr>
            <p:ph type="chart" sz="quarter" idx="16"/>
          </p:nvPr>
        </p:nvSpPr>
        <p:spPr>
          <a:xfrm>
            <a:off x="1704642" y="1283583"/>
            <a:ext cx="1645920" cy="1645920"/>
          </a:xfrm>
        </p:spPr>
        <p:txBody>
          <a:bodyPr/>
          <a:lstStyle/>
          <a:p>
            <a:endParaRPr lang="en-US"/>
          </a:p>
        </p:txBody>
      </p:sp>
      <p:sp>
        <p:nvSpPr>
          <p:cNvPr id="21" name="Text 1">
            <a:extLst>
              <a:ext uri="{FF2B5EF4-FFF2-40B4-BE49-F238E27FC236}">
                <a16:creationId xmlns:a16="http://schemas.microsoft.com/office/drawing/2014/main" id="{E46F6148-4129-683A-5486-0D56AB460B9A}"/>
              </a:ext>
            </a:extLst>
          </p:cNvPr>
          <p:cNvSpPr>
            <a:spLocks noGrp="1"/>
          </p:cNvSpPr>
          <p:nvPr>
            <p:ph type="body" sz="quarter" idx="10"/>
          </p:nvPr>
        </p:nvSpPr>
        <p:spPr>
          <a:xfrm>
            <a:off x="125797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29" name="Chart2">
            <a:extLst>
              <a:ext uri="{FF2B5EF4-FFF2-40B4-BE49-F238E27FC236}">
                <a16:creationId xmlns:a16="http://schemas.microsoft.com/office/drawing/2014/main" id="{BBCB2D5C-D1A8-7A8A-327B-BC6AB9C34927}"/>
              </a:ext>
            </a:extLst>
          </p:cNvPr>
          <p:cNvSpPr>
            <a:spLocks noGrp="1" noChangeAspect="1"/>
          </p:cNvSpPr>
          <p:nvPr>
            <p:ph type="chart" sz="quarter" idx="17"/>
          </p:nvPr>
        </p:nvSpPr>
        <p:spPr>
          <a:xfrm>
            <a:off x="5404258" y="1283583"/>
            <a:ext cx="1645920" cy="1645920"/>
          </a:xfrm>
        </p:spPr>
        <p:txBody>
          <a:bodyPr/>
          <a:lstStyle/>
          <a:p>
            <a:endParaRPr lang="en-US"/>
          </a:p>
        </p:txBody>
      </p:sp>
      <p:sp>
        <p:nvSpPr>
          <p:cNvPr id="22" name="Text 2">
            <a:extLst>
              <a:ext uri="{FF2B5EF4-FFF2-40B4-BE49-F238E27FC236}">
                <a16:creationId xmlns:a16="http://schemas.microsoft.com/office/drawing/2014/main" id="{B0226586-4830-BE9F-8A87-ED7DFA038553}"/>
              </a:ext>
            </a:extLst>
          </p:cNvPr>
          <p:cNvSpPr>
            <a:spLocks noGrp="1"/>
          </p:cNvSpPr>
          <p:nvPr>
            <p:ph type="body" sz="quarter" idx="11"/>
          </p:nvPr>
        </p:nvSpPr>
        <p:spPr>
          <a:xfrm>
            <a:off x="4957592"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0" name="Chart 3">
            <a:extLst>
              <a:ext uri="{FF2B5EF4-FFF2-40B4-BE49-F238E27FC236}">
                <a16:creationId xmlns:a16="http://schemas.microsoft.com/office/drawing/2014/main" id="{392DC41B-4C11-D81C-D747-DF5F4630A104}"/>
              </a:ext>
            </a:extLst>
          </p:cNvPr>
          <p:cNvSpPr>
            <a:spLocks noGrp="1" noChangeAspect="1"/>
          </p:cNvSpPr>
          <p:nvPr>
            <p:ph type="chart" sz="quarter" idx="18"/>
          </p:nvPr>
        </p:nvSpPr>
        <p:spPr>
          <a:xfrm>
            <a:off x="9047252" y="1283583"/>
            <a:ext cx="1645920" cy="1645920"/>
          </a:xfrm>
        </p:spPr>
        <p:txBody>
          <a:bodyPr/>
          <a:lstStyle/>
          <a:p>
            <a:endParaRPr lang="en-US"/>
          </a:p>
        </p:txBody>
      </p:sp>
      <p:sp>
        <p:nvSpPr>
          <p:cNvPr id="23" name="Text 3">
            <a:extLst>
              <a:ext uri="{FF2B5EF4-FFF2-40B4-BE49-F238E27FC236}">
                <a16:creationId xmlns:a16="http://schemas.microsoft.com/office/drawing/2014/main" id="{77A66CFB-6FE4-EBE9-D05C-C3B8F4343BE2}"/>
              </a:ext>
            </a:extLst>
          </p:cNvPr>
          <p:cNvSpPr>
            <a:spLocks noGrp="1"/>
          </p:cNvSpPr>
          <p:nvPr>
            <p:ph type="body" sz="quarter" idx="12"/>
          </p:nvPr>
        </p:nvSpPr>
        <p:spPr>
          <a:xfrm>
            <a:off x="860058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2" name="Chart 4">
            <a:extLst>
              <a:ext uri="{FF2B5EF4-FFF2-40B4-BE49-F238E27FC236}">
                <a16:creationId xmlns:a16="http://schemas.microsoft.com/office/drawing/2014/main" id="{FC79C084-E1D1-1E3C-B208-C6902B058842}"/>
              </a:ext>
            </a:extLst>
          </p:cNvPr>
          <p:cNvSpPr>
            <a:spLocks noGrp="1" noChangeAspect="1"/>
          </p:cNvSpPr>
          <p:nvPr>
            <p:ph type="chart" sz="quarter" idx="19"/>
          </p:nvPr>
        </p:nvSpPr>
        <p:spPr>
          <a:xfrm>
            <a:off x="1704642" y="3864130"/>
            <a:ext cx="1645920" cy="1645920"/>
          </a:xfrm>
        </p:spPr>
        <p:txBody>
          <a:bodyPr/>
          <a:lstStyle/>
          <a:p>
            <a:endParaRPr lang="en-US"/>
          </a:p>
        </p:txBody>
      </p:sp>
      <p:sp>
        <p:nvSpPr>
          <p:cNvPr id="24" name="Text 4">
            <a:extLst>
              <a:ext uri="{FF2B5EF4-FFF2-40B4-BE49-F238E27FC236}">
                <a16:creationId xmlns:a16="http://schemas.microsoft.com/office/drawing/2014/main" id="{534FEF3E-38EF-CA5E-50CD-A49CA442C5D4}"/>
              </a:ext>
            </a:extLst>
          </p:cNvPr>
          <p:cNvSpPr>
            <a:spLocks noGrp="1"/>
          </p:cNvSpPr>
          <p:nvPr>
            <p:ph type="body" sz="quarter" idx="13"/>
          </p:nvPr>
        </p:nvSpPr>
        <p:spPr>
          <a:xfrm>
            <a:off x="125797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3" name="Chart 5">
            <a:extLst>
              <a:ext uri="{FF2B5EF4-FFF2-40B4-BE49-F238E27FC236}">
                <a16:creationId xmlns:a16="http://schemas.microsoft.com/office/drawing/2014/main" id="{D0F96FDB-255D-BF3B-144E-E0D9069B3312}"/>
              </a:ext>
            </a:extLst>
          </p:cNvPr>
          <p:cNvSpPr>
            <a:spLocks noGrp="1" noChangeAspect="1"/>
          </p:cNvSpPr>
          <p:nvPr>
            <p:ph type="chart" sz="quarter" idx="20"/>
          </p:nvPr>
        </p:nvSpPr>
        <p:spPr>
          <a:xfrm>
            <a:off x="5404258" y="3864130"/>
            <a:ext cx="1645920" cy="1645920"/>
          </a:xfrm>
        </p:spPr>
        <p:txBody>
          <a:bodyPr/>
          <a:lstStyle/>
          <a:p>
            <a:endParaRPr lang="en-US"/>
          </a:p>
        </p:txBody>
      </p:sp>
      <p:sp>
        <p:nvSpPr>
          <p:cNvPr id="25" name="Text 5">
            <a:extLst>
              <a:ext uri="{FF2B5EF4-FFF2-40B4-BE49-F238E27FC236}">
                <a16:creationId xmlns:a16="http://schemas.microsoft.com/office/drawing/2014/main" id="{27ABA826-4A9F-D3E3-C47D-23473B3CDBEC}"/>
              </a:ext>
            </a:extLst>
          </p:cNvPr>
          <p:cNvSpPr>
            <a:spLocks noGrp="1"/>
          </p:cNvSpPr>
          <p:nvPr>
            <p:ph type="body" sz="quarter" idx="14"/>
          </p:nvPr>
        </p:nvSpPr>
        <p:spPr>
          <a:xfrm>
            <a:off x="4957592"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4" name="Chart 6">
            <a:extLst>
              <a:ext uri="{FF2B5EF4-FFF2-40B4-BE49-F238E27FC236}">
                <a16:creationId xmlns:a16="http://schemas.microsoft.com/office/drawing/2014/main" id="{4251E1EB-685C-304D-BF56-B12A3960AD28}"/>
              </a:ext>
            </a:extLst>
          </p:cNvPr>
          <p:cNvSpPr>
            <a:spLocks noGrp="1" noChangeAspect="1"/>
          </p:cNvSpPr>
          <p:nvPr>
            <p:ph type="chart" sz="quarter" idx="21"/>
          </p:nvPr>
        </p:nvSpPr>
        <p:spPr>
          <a:xfrm>
            <a:off x="9047252" y="3864130"/>
            <a:ext cx="1645920" cy="1645920"/>
          </a:xfrm>
        </p:spPr>
        <p:txBody>
          <a:bodyPr/>
          <a:lstStyle>
            <a:lvl1pPr>
              <a:defRPr sz="600"/>
            </a:lvl1pPr>
          </a:lstStyle>
          <a:p>
            <a:endParaRPr lang="en-US"/>
          </a:p>
        </p:txBody>
      </p:sp>
      <p:sp>
        <p:nvSpPr>
          <p:cNvPr id="26" name="Text 6">
            <a:extLst>
              <a:ext uri="{FF2B5EF4-FFF2-40B4-BE49-F238E27FC236}">
                <a16:creationId xmlns:a16="http://schemas.microsoft.com/office/drawing/2014/main" id="{F368A84A-06C9-D9DA-58B9-A6DD3FC0442F}"/>
              </a:ext>
            </a:extLst>
          </p:cNvPr>
          <p:cNvSpPr>
            <a:spLocks noGrp="1"/>
          </p:cNvSpPr>
          <p:nvPr>
            <p:ph type="body" sz="quarter" idx="15"/>
          </p:nvPr>
        </p:nvSpPr>
        <p:spPr>
          <a:xfrm>
            <a:off x="860058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6" name="SOURCE">
            <a:extLst>
              <a:ext uri="{FF2B5EF4-FFF2-40B4-BE49-F238E27FC236}">
                <a16:creationId xmlns:a16="http://schemas.microsoft.com/office/drawing/2014/main" id="{E8D1DDF5-AFAA-21D8-F66F-D88270C69059}"/>
              </a:ext>
            </a:extLst>
          </p:cNvPr>
          <p:cNvSpPr>
            <a:spLocks noGrp="1"/>
          </p:cNvSpPr>
          <p:nvPr>
            <p:ph type="body" sz="quarter" idx="22"/>
          </p:nvPr>
        </p:nvSpPr>
        <p:spPr>
          <a:xfrm>
            <a:off x="381619" y="6534356"/>
            <a:ext cx="10972800" cy="153888"/>
          </a:xfrm>
        </p:spPr>
        <p:txBody>
          <a:bodyPr/>
          <a:lstStyle>
            <a:lvl1pPr algn="l">
              <a:defRPr lang="en-US" sz="1000" kern="1200" smtClean="0">
                <a:solidFill>
                  <a:schemeClr val="tx1"/>
                </a:solidFill>
                <a:latin typeface="+mn-lt"/>
                <a:ea typeface="+mn-ea"/>
                <a:cs typeface="Segoe UI Semibold" panose="020B0702040204020203" pitchFamily="34" charset="0"/>
              </a:defRPr>
            </a:lvl1pPr>
            <a:lvl2pPr algn="l">
              <a:defRPr sz="105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485968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Placeholder 3">
            <a:extLst>
              <a:ext uri="{FF2B5EF4-FFF2-40B4-BE49-F238E27FC236}">
                <a16:creationId xmlns:a16="http://schemas.microsoft.com/office/drawing/2014/main" id="{C13C661C-2576-C262-ED3E-6B1FEF9EB4F9}"/>
              </a:ext>
            </a:extLst>
          </p:cNvPr>
          <p:cNvSpPr>
            <a:spLocks noGrp="1"/>
          </p:cNvSpPr>
          <p:nvPr>
            <p:ph type="body" sz="quarter" idx="11"/>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4" y="1463040"/>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4" name="Text Placeholder 6">
            <a:extLst>
              <a:ext uri="{FF2B5EF4-FFF2-40B4-BE49-F238E27FC236}">
                <a16:creationId xmlns:a16="http://schemas.microsoft.com/office/drawing/2014/main" id="{5E35644E-2C05-21BC-36EE-793E8A8E6863}"/>
              </a:ext>
            </a:extLst>
          </p:cNvPr>
          <p:cNvSpPr>
            <a:spLocks noGrp="1"/>
          </p:cNvSpPr>
          <p:nvPr>
            <p:ph type="body" sz="quarter" idx="12"/>
          </p:nvPr>
        </p:nvSpPr>
        <p:spPr>
          <a:xfrm>
            <a:off x="588264" y="3591696"/>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5" name="Text Placeholder 6">
            <a:extLst>
              <a:ext uri="{FF2B5EF4-FFF2-40B4-BE49-F238E27FC236}">
                <a16:creationId xmlns:a16="http://schemas.microsoft.com/office/drawing/2014/main" id="{64008946-090E-895F-1898-8CEABADF4B2C}"/>
              </a:ext>
            </a:extLst>
          </p:cNvPr>
          <p:cNvSpPr>
            <a:spLocks noGrp="1"/>
          </p:cNvSpPr>
          <p:nvPr>
            <p:ph type="body" sz="quarter" idx="13"/>
          </p:nvPr>
        </p:nvSpPr>
        <p:spPr>
          <a:xfrm>
            <a:off x="588264" y="4598125"/>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66456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B0674-1E0B-932A-B38F-DB965B8C73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6858000"/>
          </a:xfrm>
          <a:prstGeom prst="rect">
            <a:avLst/>
          </a:prstGeom>
        </p:spPr>
      </p:pic>
      <p:grpSp>
        <p:nvGrpSpPr>
          <p:cNvPr id="4" name="Group 3">
            <a:extLst>
              <a:ext uri="{FF2B5EF4-FFF2-40B4-BE49-F238E27FC236}">
                <a16:creationId xmlns:a16="http://schemas.microsoft.com/office/drawing/2014/main" id="{7EB4E4EE-8A1C-0825-20B5-699A4AEE4367}"/>
              </a:ext>
              <a:ext uri="{C183D7F6-B498-43B3-948B-1728B52AA6E4}">
                <adec:decorative xmlns:adec="http://schemas.microsoft.com/office/drawing/2017/decorative" val="1"/>
              </a:ext>
            </a:extLst>
          </p:cNvPr>
          <p:cNvGrpSpPr/>
          <p:nvPr userDrawn="1"/>
        </p:nvGrpSpPr>
        <p:grpSpPr>
          <a:xfrm>
            <a:off x="0" y="2850078"/>
            <a:ext cx="12192000" cy="2595963"/>
            <a:chOff x="491544" y="1827015"/>
            <a:chExt cx="2442111" cy="4161199"/>
          </a:xfrm>
        </p:grpSpPr>
        <p:sp>
          <p:nvSpPr>
            <p:cNvPr id="5" name="Rectangle 4">
              <a:extLst>
                <a:ext uri="{FF2B5EF4-FFF2-40B4-BE49-F238E27FC236}">
                  <a16:creationId xmlns:a16="http://schemas.microsoft.com/office/drawing/2014/main" id="{4C79D340-1531-3F7E-D4A1-717419B9FC8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88B8302F-C07E-EC35-4821-5E60C2EF7934}"/>
                </a:ext>
              </a:extLst>
            </p:cNvPr>
            <p:cNvSpPr/>
            <p:nvPr/>
          </p:nvSpPr>
          <p:spPr bwMode="auto">
            <a:xfrm>
              <a:off x="522071" y="2075442"/>
              <a:ext cx="2381058" cy="366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46200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2401618"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1236"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80854"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8220472"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5" name="Text 6">
            <a:extLst>
              <a:ext uri="{FF2B5EF4-FFF2-40B4-BE49-F238E27FC236}">
                <a16:creationId xmlns:a16="http://schemas.microsoft.com/office/drawing/2014/main" id="{D33F520D-1CE7-2E85-F63F-4C7C8942D174}"/>
              </a:ext>
            </a:extLst>
          </p:cNvPr>
          <p:cNvSpPr>
            <a:spLocks noGrp="1"/>
          </p:cNvSpPr>
          <p:nvPr>
            <p:ph type="body" sz="quarter" idx="15"/>
          </p:nvPr>
        </p:nvSpPr>
        <p:spPr>
          <a:xfrm>
            <a:off x="1016009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74419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pic>
        <p:nvPicPr>
          <p:cNvPr id="8" name="Picture Placeholder 19">
            <a:extLst>
              <a:ext uri="{FF2B5EF4-FFF2-40B4-BE49-F238E27FC236}">
                <a16:creationId xmlns:a16="http://schemas.microsoft.com/office/drawing/2014/main" id="{735991E4-B867-1ACD-340A-D9B72C027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6012F6EF-1C74-5B55-12DE-0784726A8032}"/>
              </a:ext>
            </a:extLst>
          </p:cNvPr>
          <p:cNvGrpSpPr/>
          <p:nvPr userDrawn="1"/>
        </p:nvGrpSpPr>
        <p:grpSpPr>
          <a:xfrm>
            <a:off x="219427" y="457200"/>
            <a:ext cx="6965598" cy="5918200"/>
            <a:chOff x="491544" y="1827015"/>
            <a:chExt cx="2442111" cy="4161199"/>
          </a:xfrm>
        </p:grpSpPr>
        <p:sp>
          <p:nvSpPr>
            <p:cNvPr id="4" name="Rectangle 3">
              <a:extLst>
                <a:ext uri="{FF2B5EF4-FFF2-40B4-BE49-F238E27FC236}">
                  <a16:creationId xmlns:a16="http://schemas.microsoft.com/office/drawing/2014/main" id="{A96B3448-A81F-4D80-CD91-5495EB66A47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2E9CBB2-1733-9F23-D829-4CC4EAA8AA88}"/>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805070"/>
            <a:ext cx="6215492" cy="574997"/>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2" y="1645920"/>
            <a:ext cx="6215493" cy="1846659"/>
          </a:xfrm>
        </p:spPr>
        <p:txBody>
          <a:bodyPr/>
          <a:lstStyle>
            <a:lvl1pPr>
              <a:defRPr lang="en-US" sz="2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20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600"/>
              </a:spcBef>
              <a:spcAft>
                <a:spcPts val="0"/>
              </a:spcAft>
              <a:defRPr lang="en-US" sz="14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2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1961102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A095C-4CFF-4C72-1E5A-A3420CE8935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230100" cy="6858000"/>
          </a:xfrm>
          <a:prstGeom prst="rect">
            <a:avLst/>
          </a:prstGeom>
        </p:spPr>
      </p:pic>
      <p:grpSp>
        <p:nvGrpSpPr>
          <p:cNvPr id="4" name="Group 3">
            <a:extLst>
              <a:ext uri="{FF2B5EF4-FFF2-40B4-BE49-F238E27FC236}">
                <a16:creationId xmlns:a16="http://schemas.microsoft.com/office/drawing/2014/main" id="{B4E056E2-77C0-3E9B-C93D-BFE266FC5346}"/>
              </a:ext>
              <a:ext uri="{C183D7F6-B498-43B3-948B-1728B52AA6E4}">
                <adec:decorative xmlns:adec="http://schemas.microsoft.com/office/drawing/2017/decorative" val="1"/>
              </a:ext>
            </a:extLst>
          </p:cNvPr>
          <p:cNvGrpSpPr/>
          <p:nvPr userDrawn="1"/>
        </p:nvGrpSpPr>
        <p:grpSpPr>
          <a:xfrm>
            <a:off x="219427" y="1953158"/>
            <a:ext cx="3365021" cy="4531970"/>
            <a:chOff x="491544" y="1827015"/>
            <a:chExt cx="2442111" cy="4161199"/>
          </a:xfrm>
        </p:grpSpPr>
        <p:sp>
          <p:nvSpPr>
            <p:cNvPr id="6" name="Rectangle 5">
              <a:extLst>
                <a:ext uri="{FF2B5EF4-FFF2-40B4-BE49-F238E27FC236}">
                  <a16:creationId xmlns:a16="http://schemas.microsoft.com/office/drawing/2014/main" id="{D10A8216-C954-CB88-C561-85EDD738411A}"/>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3D27E05-4253-BA53-6E1B-92A706CCAA17}"/>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8" name="Group 7">
            <a:extLst>
              <a:ext uri="{FF2B5EF4-FFF2-40B4-BE49-F238E27FC236}">
                <a16:creationId xmlns:a16="http://schemas.microsoft.com/office/drawing/2014/main" id="{86C9F82D-3000-FD26-CFD4-4C650C015BA6}"/>
              </a:ext>
              <a:ext uri="{C183D7F6-B498-43B3-948B-1728B52AA6E4}">
                <adec:decorative xmlns:adec="http://schemas.microsoft.com/office/drawing/2017/decorative" val="1"/>
              </a:ext>
            </a:extLst>
          </p:cNvPr>
          <p:cNvGrpSpPr/>
          <p:nvPr userDrawn="1"/>
        </p:nvGrpSpPr>
        <p:grpSpPr>
          <a:xfrm>
            <a:off x="8533292" y="1937641"/>
            <a:ext cx="3365021" cy="4531970"/>
            <a:chOff x="491544" y="1827015"/>
            <a:chExt cx="2442111" cy="4161199"/>
          </a:xfrm>
        </p:grpSpPr>
        <p:sp>
          <p:nvSpPr>
            <p:cNvPr id="9" name="Rectangle 8">
              <a:extLst>
                <a:ext uri="{FF2B5EF4-FFF2-40B4-BE49-F238E27FC236}">
                  <a16:creationId xmlns:a16="http://schemas.microsoft.com/office/drawing/2014/main" id="{FB552EB9-E7A8-4BC8-BCCE-B44B46A2C25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DA5D6A4B-7F2C-A929-52C0-49C3D911620A}"/>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2" name="Text Placeholder 6">
            <a:extLst>
              <a:ext uri="{FF2B5EF4-FFF2-40B4-BE49-F238E27FC236}">
                <a16:creationId xmlns:a16="http://schemas.microsoft.com/office/drawing/2014/main" id="{E2D387EA-3FAD-64D9-A363-582DB3CAF1FC}"/>
              </a:ext>
            </a:extLst>
          </p:cNvPr>
          <p:cNvSpPr>
            <a:spLocks noGrp="1"/>
          </p:cNvSpPr>
          <p:nvPr>
            <p:ph type="body" sz="quarter" idx="14"/>
          </p:nvPr>
        </p:nvSpPr>
        <p:spPr>
          <a:xfrm>
            <a:off x="591444"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9" name="Text Placeholder 6">
            <a:extLst>
              <a:ext uri="{FF2B5EF4-FFF2-40B4-BE49-F238E27FC236}">
                <a16:creationId xmlns:a16="http://schemas.microsoft.com/office/drawing/2014/main" id="{419A2583-7A9C-7344-0A5F-A393F3AD3C40}"/>
              </a:ext>
            </a:extLst>
          </p:cNvPr>
          <p:cNvSpPr>
            <a:spLocks noGrp="1"/>
          </p:cNvSpPr>
          <p:nvPr>
            <p:ph type="body" sz="quarter" idx="10"/>
          </p:nvPr>
        </p:nvSpPr>
        <p:spPr>
          <a:xfrm>
            <a:off x="591444"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
        <p:nvSpPr>
          <p:cNvPr id="40" name="Text Placeholder 6">
            <a:extLst>
              <a:ext uri="{FF2B5EF4-FFF2-40B4-BE49-F238E27FC236}">
                <a16:creationId xmlns:a16="http://schemas.microsoft.com/office/drawing/2014/main" id="{12036634-7815-9310-9C4A-9D8C3F671235}"/>
              </a:ext>
            </a:extLst>
          </p:cNvPr>
          <p:cNvSpPr>
            <a:spLocks noGrp="1"/>
          </p:cNvSpPr>
          <p:nvPr>
            <p:ph type="body" sz="quarter" idx="12"/>
          </p:nvPr>
        </p:nvSpPr>
        <p:spPr>
          <a:xfrm>
            <a:off x="4009796" y="3134325"/>
            <a:ext cx="4127716" cy="430887"/>
          </a:xfrm>
        </p:spPr>
        <p:txBody>
          <a:bodyPr/>
          <a:lstStyle>
            <a:lvl1pPr algn="ct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spcBef>
                <a:spcPts val="0"/>
              </a:spcBef>
              <a:defRPr sz="1400"/>
            </a:lvl2pPr>
            <a:lvl3pPr marL="171450" indent="-171450" algn="ctr">
              <a:spcAft>
                <a:spcPts val="0"/>
              </a:spcAft>
              <a:buFont typeface="Arial" panose="020B0604020202020204" pitchFamily="34" charset="0"/>
              <a:buChar char="•"/>
              <a:defRPr sz="1200"/>
            </a:lvl3pPr>
          </a:lstStyle>
          <a:p>
            <a:pPr lvl="0"/>
            <a:r>
              <a:rPr lang="en-US"/>
              <a:t>Click to edit Master text</a:t>
            </a:r>
          </a:p>
        </p:txBody>
      </p:sp>
      <p:sp>
        <p:nvSpPr>
          <p:cNvPr id="44" name="Text Placeholder 6">
            <a:extLst>
              <a:ext uri="{FF2B5EF4-FFF2-40B4-BE49-F238E27FC236}">
                <a16:creationId xmlns:a16="http://schemas.microsoft.com/office/drawing/2014/main" id="{169A5FCD-60CA-2D7A-F606-005BF8682E12}"/>
              </a:ext>
            </a:extLst>
          </p:cNvPr>
          <p:cNvSpPr>
            <a:spLocks noGrp="1"/>
          </p:cNvSpPr>
          <p:nvPr>
            <p:ph type="body" sz="quarter" idx="16"/>
          </p:nvPr>
        </p:nvSpPr>
        <p:spPr>
          <a:xfrm>
            <a:off x="4009797" y="3950295"/>
            <a:ext cx="4127715" cy="760208"/>
          </a:xfrm>
        </p:spPr>
        <p:txBody>
          <a:bodyP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400">
                <a:solidFill>
                  <a:schemeClr val="tx1"/>
                </a:solidFill>
              </a:defRPr>
            </a:lvl2pPr>
            <a:lvl3pPr marL="171450" indent="-171450" algn="ctr">
              <a:spcAft>
                <a:spcPts val="0"/>
              </a:spcAft>
              <a:buFont typeface="Arial" panose="020B0604020202020204" pitchFamily="34" charset="0"/>
              <a:buChar char="•"/>
              <a:defRPr sz="1200">
                <a:solidFill>
                  <a:schemeClr val="tx1"/>
                </a:solidFill>
              </a:defRPr>
            </a:lvl3pPr>
          </a:lstStyle>
          <a:p>
            <a:pPr lvl="0"/>
            <a:r>
              <a:rPr lang="en-US"/>
              <a:t>Click to edit Master text styles</a:t>
            </a:r>
          </a:p>
          <a:p>
            <a:pPr lvl="1"/>
            <a:r>
              <a:rPr lang="en-US"/>
              <a:t>Second level</a:t>
            </a:r>
          </a:p>
          <a:p>
            <a:pPr lvl="2"/>
            <a:r>
              <a:rPr lang="en-US"/>
              <a:t>third</a:t>
            </a:r>
          </a:p>
        </p:txBody>
      </p:sp>
      <p:sp>
        <p:nvSpPr>
          <p:cNvPr id="43" name="Text Placeholder 6">
            <a:extLst>
              <a:ext uri="{FF2B5EF4-FFF2-40B4-BE49-F238E27FC236}">
                <a16:creationId xmlns:a16="http://schemas.microsoft.com/office/drawing/2014/main" id="{E2D6053D-4A52-5D2F-24B5-FC84BD168ADC}"/>
              </a:ext>
            </a:extLst>
          </p:cNvPr>
          <p:cNvSpPr>
            <a:spLocks noGrp="1"/>
          </p:cNvSpPr>
          <p:nvPr>
            <p:ph type="body" sz="quarter" idx="15"/>
          </p:nvPr>
        </p:nvSpPr>
        <p:spPr>
          <a:xfrm>
            <a:off x="8905309"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41" name="Text Placeholder 6">
            <a:extLst>
              <a:ext uri="{FF2B5EF4-FFF2-40B4-BE49-F238E27FC236}">
                <a16:creationId xmlns:a16="http://schemas.microsoft.com/office/drawing/2014/main" id="{0A719E81-D58F-F528-90F9-DEBA170257C3}"/>
              </a:ext>
            </a:extLst>
          </p:cNvPr>
          <p:cNvSpPr>
            <a:spLocks noGrp="1"/>
          </p:cNvSpPr>
          <p:nvPr>
            <p:ph type="body" sz="quarter" idx="13"/>
          </p:nvPr>
        </p:nvSpPr>
        <p:spPr>
          <a:xfrm>
            <a:off x="8905309"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579868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560">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1FB22C-9E1A-5909-2077-303445478CC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07"/>
          <a:stretch/>
        </p:blipFill>
        <p:spPr bwMode="auto">
          <a:xfrm>
            <a:off x="-351084" y="-145807"/>
            <a:ext cx="12575898" cy="7073944"/>
          </a:xfrm>
          <a:prstGeom prst="rect">
            <a:avLst/>
          </a:prstGeom>
          <a:noFill/>
          <a:extLst>
            <a:ext uri="{909E8E84-426E-40DD-AFC4-6F175D3DCCD1}">
              <a14:hiddenFill xmlns:a14="http://schemas.microsoft.com/office/drawing/2010/main">
                <a:solidFill>
                  <a:srgbClr val="FFFFFF"/>
                </a:solidFill>
              </a14:hiddenFill>
            </a:ext>
          </a:extLst>
        </p:spPr>
      </p:pic>
      <p:sp>
        <p:nvSpPr>
          <p:cNvPr id="5" name="TRANS OVERLAY">
            <a:extLst>
              <a:ext uri="{FF2B5EF4-FFF2-40B4-BE49-F238E27FC236}">
                <a16:creationId xmlns:a16="http://schemas.microsoft.com/office/drawing/2014/main" id="{AEFFF28B-0A08-DE85-BB50-C63F0BE1DB38}"/>
              </a:ext>
              <a:ext uri="{C183D7F6-B498-43B3-948B-1728B52AA6E4}">
                <adec:decorative xmlns:adec="http://schemas.microsoft.com/office/drawing/2017/decorative" val="1"/>
              </a:ext>
            </a:extLst>
          </p:cNvPr>
          <p:cNvSpPr/>
          <p:nvPr userDrawn="1"/>
        </p:nvSpPr>
        <p:spPr>
          <a:xfrm>
            <a:off x="23411" y="0"/>
            <a:ext cx="10031896" cy="6928137"/>
          </a:xfrm>
          <a:prstGeom prst="rect">
            <a:avLst/>
          </a:prstGeom>
          <a:gradFill flip="none" rotWithShape="1">
            <a:gsLst>
              <a:gs pos="23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rot="16200000">
            <a:off x="-533240" y="2215019"/>
            <a:ext cx="2104742" cy="291563"/>
          </a:xfrm>
        </p:spPr>
        <p:txBody>
          <a:bodyPr wrap="none" anchor="ctr">
            <a:noAutofit/>
          </a:bodyPr>
          <a:lstStyle>
            <a:lvl1pPr algn="ctr">
              <a:defRPr sz="2800">
                <a:solidFill>
                  <a:srgbClr val="ACEC12"/>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0" name="Text Placeholder 3">
            <a:extLst>
              <a:ext uri="{FF2B5EF4-FFF2-40B4-BE49-F238E27FC236}">
                <a16:creationId xmlns:a16="http://schemas.microsoft.com/office/drawing/2014/main" id="{004A66CF-3687-D29F-B632-BAD1FF29D871}"/>
              </a:ext>
            </a:extLst>
          </p:cNvPr>
          <p:cNvSpPr>
            <a:spLocks noGrp="1"/>
          </p:cNvSpPr>
          <p:nvPr>
            <p:ph type="body" sz="quarter" idx="11"/>
          </p:nvPr>
        </p:nvSpPr>
        <p:spPr>
          <a:xfrm>
            <a:off x="1076624" y="1282700"/>
            <a:ext cx="4577864" cy="246221"/>
          </a:xfrm>
        </p:spPr>
        <p:txBody>
          <a:bodyPr anchor="t"/>
          <a:lstStyle>
            <a:lvl1pPr algn="l">
              <a:spcBef>
                <a:spcPts val="0"/>
              </a:spcBef>
              <a:spcAft>
                <a:spcPts val="1600"/>
              </a:spcAft>
              <a:defRPr sz="1600">
                <a:solidFill>
                  <a:srgbClr val="ACEC12"/>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5ABC2D4F-92AF-C34E-D1A2-A5DFAAD19A72}"/>
              </a:ext>
            </a:extLst>
          </p:cNvPr>
          <p:cNvSpPr>
            <a:spLocks noGrp="1"/>
          </p:cNvSpPr>
          <p:nvPr>
            <p:ph type="body" sz="quarter" idx="12"/>
          </p:nvPr>
        </p:nvSpPr>
        <p:spPr>
          <a:xfrm rot="16200000">
            <a:off x="-533240" y="4815069"/>
            <a:ext cx="2104742" cy="291562"/>
          </a:xfrm>
        </p:spPr>
        <p:txBody>
          <a:bodyPr wrap="none" anchor="ctr">
            <a:noAutofit/>
          </a:bodyPr>
          <a:lstStyle>
            <a:lvl1pPr algn="ctr">
              <a:defRPr sz="2800">
                <a:solidFill>
                  <a:schemeClr val="accent1"/>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2" name="Text Placeholder 3">
            <a:extLst>
              <a:ext uri="{FF2B5EF4-FFF2-40B4-BE49-F238E27FC236}">
                <a16:creationId xmlns:a16="http://schemas.microsoft.com/office/drawing/2014/main" id="{F4EE929E-FC17-FCF7-A046-D5CD2593DFAE}"/>
              </a:ext>
            </a:extLst>
          </p:cNvPr>
          <p:cNvSpPr>
            <a:spLocks noGrp="1"/>
          </p:cNvSpPr>
          <p:nvPr>
            <p:ph type="body" sz="quarter" idx="13"/>
          </p:nvPr>
        </p:nvSpPr>
        <p:spPr>
          <a:xfrm>
            <a:off x="1076624" y="3762873"/>
            <a:ext cx="4577864" cy="246221"/>
          </a:xfrm>
        </p:spPr>
        <p:txBody>
          <a:bodyPr anchor="t"/>
          <a:lstStyle>
            <a:lvl1pPr algn="l">
              <a:spcBef>
                <a:spcPts val="0"/>
              </a:spcBef>
              <a:spcAft>
                <a:spcPts val="1600"/>
              </a:spcAft>
              <a:defRPr sz="16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34263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7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3EB1-4120-42CB-4974-44EC3A1D171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3617844"/>
            <a:ext cx="11018520" cy="492443"/>
          </a:xfrm>
        </p:spPr>
        <p:txBody>
          <a:bodyPr/>
          <a:lstStyle>
            <a:lvl1pPr>
              <a:defRPr>
                <a:solidFill>
                  <a:schemeClr val="accent1"/>
                </a:solidFill>
              </a:defRPr>
            </a:lvl1pPr>
          </a:lstStyle>
          <a:p>
            <a:r>
              <a:rPr lang="en-US"/>
              <a:t>Click to edit Master title style</a:t>
            </a:r>
          </a:p>
        </p:txBody>
      </p:sp>
      <p:grpSp>
        <p:nvGrpSpPr>
          <p:cNvPr id="5" name="nvida logo" descr="nvidia logo">
            <a:extLst>
              <a:ext uri="{FF2B5EF4-FFF2-40B4-BE49-F238E27FC236}">
                <a16:creationId xmlns:a16="http://schemas.microsoft.com/office/drawing/2014/main" id="{FDA8AA47-A885-B574-2624-830CFAB0F01D}"/>
              </a:ext>
              <a:ext uri="{C183D7F6-B498-43B3-948B-1728B52AA6E4}">
                <adec:decorative xmlns:adec="http://schemas.microsoft.com/office/drawing/2017/decorative" val="0"/>
              </a:ext>
            </a:extLst>
          </p:cNvPr>
          <p:cNvGrpSpPr/>
          <p:nvPr userDrawn="1"/>
        </p:nvGrpSpPr>
        <p:grpSpPr>
          <a:xfrm>
            <a:off x="6191250" y="2433192"/>
            <a:ext cx="3380941" cy="643731"/>
            <a:chOff x="0" y="2268321"/>
            <a:chExt cx="12192000" cy="2321357"/>
          </a:xfrm>
        </p:grpSpPr>
        <p:pic>
          <p:nvPicPr>
            <p:cNvPr id="6" name="Picture 5" descr="Shape&#10;&#10;Description automatically generated with medium confidence">
              <a:extLst>
                <a:ext uri="{FF2B5EF4-FFF2-40B4-BE49-F238E27FC236}">
                  <a16:creationId xmlns:a16="http://schemas.microsoft.com/office/drawing/2014/main" id="{5787D6D2-9756-684A-C36F-18ED60AC36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268321"/>
              <a:ext cx="3600449" cy="2321357"/>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F3836C47-3FFE-A9F7-3CC2-33F67EB58BD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3600450" y="2268321"/>
              <a:ext cx="8591550" cy="2321357"/>
            </a:xfrm>
            <a:prstGeom prst="rect">
              <a:avLst/>
            </a:prstGeom>
          </p:spPr>
        </p:pic>
      </p:grpSp>
      <p:pic>
        <p:nvPicPr>
          <p:cNvPr id="8" name="Microsft Logo" descr="Microsoft White Logo - Microsoft Logo Transparent White | Full Size PNG  Download | SeekPNG">
            <a:extLst>
              <a:ext uri="{FF2B5EF4-FFF2-40B4-BE49-F238E27FC236}">
                <a16:creationId xmlns:a16="http://schemas.microsoft.com/office/drawing/2014/main" id="{45B3CF51-2408-F250-404E-1526DF8A77D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74953" y="2401114"/>
            <a:ext cx="3319030" cy="70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482564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8_TITLE &amp; SUB">
    <p:spTree>
      <p:nvGrpSpPr>
        <p:cNvPr id="1" name=""/>
        <p:cNvGrpSpPr/>
        <p:nvPr/>
      </p:nvGrpSpPr>
      <p:grpSpPr>
        <a:xfrm>
          <a:off x="0" y="0"/>
          <a:ext cx="0" cy="0"/>
          <a:chOff x="0" y="0"/>
          <a:chExt cx="0" cy="0"/>
        </a:xfrm>
      </p:grpSpPr>
      <p:sp>
        <p:nvSpPr>
          <p:cNvPr id="40" name="Column 3 Text">
            <a:extLst>
              <a:ext uri="{FF2B5EF4-FFF2-40B4-BE49-F238E27FC236}">
                <a16:creationId xmlns:a16="http://schemas.microsoft.com/office/drawing/2014/main" id="{F3358092-DA7F-C214-EEE3-CF598260BD38}"/>
              </a:ext>
            </a:extLst>
          </p:cNvPr>
          <p:cNvSpPr>
            <a:spLocks noGrp="1"/>
          </p:cNvSpPr>
          <p:nvPr>
            <p:ph type="body" sz="quarter" idx="16"/>
          </p:nvPr>
        </p:nvSpPr>
        <p:spPr>
          <a:xfrm>
            <a:off x="831087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lumn 3 Header">
            <a:extLst>
              <a:ext uri="{FF2B5EF4-FFF2-40B4-BE49-F238E27FC236}">
                <a16:creationId xmlns:a16="http://schemas.microsoft.com/office/drawing/2014/main" id="{DAC24CD3-460A-CB0A-8C9E-26DD54608847}"/>
              </a:ext>
            </a:extLst>
          </p:cNvPr>
          <p:cNvSpPr>
            <a:spLocks noGrp="1"/>
          </p:cNvSpPr>
          <p:nvPr>
            <p:ph type="body" sz="quarter" idx="15"/>
          </p:nvPr>
        </p:nvSpPr>
        <p:spPr>
          <a:xfrm>
            <a:off x="8310878" y="1749367"/>
            <a:ext cx="3120047" cy="338554"/>
          </a:xfrm>
        </p:spPr>
        <p:txBody>
          <a:bodyPr lIns="91440" tIns="91440" rIns="91440"/>
          <a:lstStyle>
            <a:lvl1pPr algn="ctr">
              <a:defRPr sz="1600" b="0"/>
            </a:lvl1pPr>
          </a:lstStyle>
          <a:p>
            <a:pPr lvl="0"/>
            <a:r>
              <a:rPr lang="en-US"/>
              <a:t>Click to edit Master text styles</a:t>
            </a:r>
          </a:p>
        </p:txBody>
      </p:sp>
      <p:sp>
        <p:nvSpPr>
          <p:cNvPr id="36" name="Column 2 Header">
            <a:extLst>
              <a:ext uri="{FF2B5EF4-FFF2-40B4-BE49-F238E27FC236}">
                <a16:creationId xmlns:a16="http://schemas.microsoft.com/office/drawing/2014/main" id="{6B24EED0-1EDF-D2EF-CA3B-1F14CC6AEDE8}"/>
              </a:ext>
            </a:extLst>
          </p:cNvPr>
          <p:cNvSpPr>
            <a:spLocks noGrp="1"/>
          </p:cNvSpPr>
          <p:nvPr>
            <p:ph type="body" sz="quarter" idx="13"/>
          </p:nvPr>
        </p:nvSpPr>
        <p:spPr>
          <a:xfrm>
            <a:off x="4543417" y="1749367"/>
            <a:ext cx="3120047" cy="338554"/>
          </a:xfrm>
        </p:spPr>
        <p:txBody>
          <a:bodyPr lIns="91440" tIns="91440" rIns="91440"/>
          <a:lstStyle>
            <a:lvl1pPr algn="ctr">
              <a:defRPr sz="1600" b="0"/>
            </a:lvl1pPr>
          </a:lstStyle>
          <a:p>
            <a:pPr lvl="0"/>
            <a:r>
              <a:rPr lang="en-US"/>
              <a:t>Click to edit Master text styles</a:t>
            </a:r>
          </a:p>
        </p:txBody>
      </p:sp>
      <p:sp>
        <p:nvSpPr>
          <p:cNvPr id="37" name="Column 2 Text">
            <a:extLst>
              <a:ext uri="{FF2B5EF4-FFF2-40B4-BE49-F238E27FC236}">
                <a16:creationId xmlns:a16="http://schemas.microsoft.com/office/drawing/2014/main" id="{9C9D9421-CC92-30BC-E7EB-D4DF32A79EFE}"/>
              </a:ext>
            </a:extLst>
          </p:cNvPr>
          <p:cNvSpPr>
            <a:spLocks noGrp="1"/>
          </p:cNvSpPr>
          <p:nvPr>
            <p:ph type="body" sz="quarter" idx="14"/>
          </p:nvPr>
        </p:nvSpPr>
        <p:spPr>
          <a:xfrm>
            <a:off x="4543418"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lumn 1 Text">
            <a:extLst>
              <a:ext uri="{FF2B5EF4-FFF2-40B4-BE49-F238E27FC236}">
                <a16:creationId xmlns:a16="http://schemas.microsoft.com/office/drawing/2014/main" id="{699C925C-8342-3E3A-0469-E381022217AF}"/>
              </a:ext>
            </a:extLst>
          </p:cNvPr>
          <p:cNvSpPr>
            <a:spLocks noGrp="1"/>
          </p:cNvSpPr>
          <p:nvPr>
            <p:ph type="body" sz="quarter" idx="12"/>
          </p:nvPr>
        </p:nvSpPr>
        <p:spPr>
          <a:xfrm>
            <a:off x="77595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lumn 1 Header">
            <a:extLst>
              <a:ext uri="{FF2B5EF4-FFF2-40B4-BE49-F238E27FC236}">
                <a16:creationId xmlns:a16="http://schemas.microsoft.com/office/drawing/2014/main" id="{185FF5EF-DD48-C424-6D0F-4D5E7EC1CB48}"/>
              </a:ext>
            </a:extLst>
          </p:cNvPr>
          <p:cNvSpPr>
            <a:spLocks noGrp="1"/>
          </p:cNvSpPr>
          <p:nvPr>
            <p:ph type="body" sz="quarter" idx="11"/>
          </p:nvPr>
        </p:nvSpPr>
        <p:spPr>
          <a:xfrm>
            <a:off x="775958" y="1749367"/>
            <a:ext cx="3120047" cy="338554"/>
          </a:xfrm>
        </p:spPr>
        <p:txBody>
          <a:bodyPr lIns="91440" tIns="91440" rIns="91440"/>
          <a:lstStyle>
            <a:lvl1pPr algn="ctr">
              <a:defRPr sz="1600" b="0"/>
            </a:lvl1pPr>
          </a:lstStyle>
          <a:p>
            <a:pPr lvl="0"/>
            <a:r>
              <a:rPr lang="en-US"/>
              <a:t>Click to edit Master text styles</a:t>
            </a:r>
          </a:p>
        </p:txBody>
      </p:sp>
      <p:sp>
        <p:nvSpPr>
          <p:cNvPr id="4" name="SUBTITLE">
            <a:extLst>
              <a:ext uri="{FF2B5EF4-FFF2-40B4-BE49-F238E27FC236}">
                <a16:creationId xmlns:a16="http://schemas.microsoft.com/office/drawing/2014/main" id="{BB2D1D95-65AC-46A1-A67B-514678A8ACB5}"/>
              </a:ext>
            </a:extLst>
          </p:cNvPr>
          <p:cNvSpPr>
            <a:spLocks noGrp="1"/>
          </p:cNvSpPr>
          <p:nvPr>
            <p:ph type="body" sz="quarter" idx="10"/>
          </p:nvPr>
        </p:nvSpPr>
        <p:spPr>
          <a:xfrm>
            <a:off x="4585686" y="949325"/>
            <a:ext cx="3035511" cy="276999"/>
          </a:xfrm>
        </p:spPr>
        <p:txBody>
          <a:bodyPr wrap="none"/>
          <a:lstStyle>
            <a:lvl1pPr algn="ctr">
              <a:defRPr sz="18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74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9_TITLE &amp; SUB">
    <p:spTree>
      <p:nvGrpSpPr>
        <p:cNvPr id="1" name=""/>
        <p:cNvGrpSpPr/>
        <p:nvPr/>
      </p:nvGrpSpPr>
      <p:grpSpPr>
        <a:xfrm>
          <a:off x="0" y="0"/>
          <a:ext cx="0" cy="0"/>
          <a:chOff x="0" y="0"/>
          <a:chExt cx="0" cy="0"/>
        </a:xfrm>
      </p:grpSpPr>
      <p:sp>
        <p:nvSpPr>
          <p:cNvPr id="68" name="Rounded Rectangle">
            <a:extLst>
              <a:ext uri="{FF2B5EF4-FFF2-40B4-BE49-F238E27FC236}">
                <a16:creationId xmlns:a16="http://schemas.microsoft.com/office/drawing/2014/main" id="{284FAD08-5369-E7B4-1CFC-0018BC8A91F1}"/>
              </a:ext>
              <a:ext uri="{C183D7F6-B498-43B3-948B-1728B52AA6E4}">
                <adec:decorative xmlns:adec="http://schemas.microsoft.com/office/drawing/2017/decorative" val="1"/>
              </a:ext>
            </a:extLst>
          </p:cNvPr>
          <p:cNvSpPr/>
          <p:nvPr/>
        </p:nvSpPr>
        <p:spPr>
          <a:xfrm>
            <a:off x="5752538"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66" name="Rounded Rectangle">
            <a:extLst>
              <a:ext uri="{FF2B5EF4-FFF2-40B4-BE49-F238E27FC236}">
                <a16:creationId xmlns:a16="http://schemas.microsoft.com/office/drawing/2014/main" id="{E12CFCF0-0C71-6C06-D185-7FBEB6A81129}"/>
              </a:ext>
              <a:ext uri="{C183D7F6-B498-43B3-948B-1728B52AA6E4}">
                <adec:decorative xmlns:adec="http://schemas.microsoft.com/office/drawing/2017/decorative" val="1"/>
              </a:ext>
            </a:extLst>
          </p:cNvPr>
          <p:cNvSpPr/>
          <p:nvPr/>
        </p:nvSpPr>
        <p:spPr>
          <a:xfrm>
            <a:off x="6724519"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50" name="Rounded Rectangle">
            <a:extLst>
              <a:ext uri="{FF2B5EF4-FFF2-40B4-BE49-F238E27FC236}">
                <a16:creationId xmlns:a16="http://schemas.microsoft.com/office/drawing/2014/main" id="{D025EB5D-F5F8-D381-1E14-37FFF0D79D58}"/>
              </a:ext>
              <a:ext uri="{C183D7F6-B498-43B3-948B-1728B52AA6E4}">
                <adec:decorative xmlns:adec="http://schemas.microsoft.com/office/drawing/2017/decorative" val="1"/>
              </a:ext>
            </a:extLst>
          </p:cNvPr>
          <p:cNvSpPr/>
          <p:nvPr/>
        </p:nvSpPr>
        <p:spPr>
          <a:xfrm>
            <a:off x="7738864" y="1592502"/>
            <a:ext cx="901841"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41" name="Rounded Rectangle">
            <a:extLst>
              <a:ext uri="{FF2B5EF4-FFF2-40B4-BE49-F238E27FC236}">
                <a16:creationId xmlns:a16="http://schemas.microsoft.com/office/drawing/2014/main" id="{607C6637-58E4-CDF0-6FA3-39B1D30CF2F2}"/>
              </a:ext>
              <a:ext uri="{C183D7F6-B498-43B3-948B-1728B52AA6E4}">
                <adec:decorative xmlns:adec="http://schemas.microsoft.com/office/drawing/2017/decorative" val="1"/>
              </a:ext>
            </a:extLst>
          </p:cNvPr>
          <p:cNvSpPr/>
          <p:nvPr/>
        </p:nvSpPr>
        <p:spPr>
          <a:xfrm>
            <a:off x="9800880" y="1592502"/>
            <a:ext cx="2154371" cy="4841635"/>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mj-lt"/>
              <a:ea typeface="+mn-ea"/>
              <a:cs typeface="+mn-cs"/>
              <a:sym typeface="Helvetica Neue Medium"/>
            </a:endParaRP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Category">
            <a:extLst>
              <a:ext uri="{FF2B5EF4-FFF2-40B4-BE49-F238E27FC236}">
                <a16:creationId xmlns:a16="http://schemas.microsoft.com/office/drawing/2014/main" id="{BB2D1D95-65AC-46A1-A67B-514678A8ACB5}"/>
              </a:ext>
            </a:extLst>
          </p:cNvPr>
          <p:cNvSpPr>
            <a:spLocks noGrp="1"/>
          </p:cNvSpPr>
          <p:nvPr>
            <p:ph type="body" sz="quarter" idx="10"/>
          </p:nvPr>
        </p:nvSpPr>
        <p:spPr>
          <a:xfrm>
            <a:off x="174555" y="1148033"/>
            <a:ext cx="1594423"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4" name="Challenges">
            <a:extLst>
              <a:ext uri="{FF2B5EF4-FFF2-40B4-BE49-F238E27FC236}">
                <a16:creationId xmlns:a16="http://schemas.microsoft.com/office/drawing/2014/main" id="{D8EF29AD-8633-9DF4-0A93-549747B1E373}"/>
              </a:ext>
            </a:extLst>
          </p:cNvPr>
          <p:cNvSpPr>
            <a:spLocks noGrp="1"/>
          </p:cNvSpPr>
          <p:nvPr>
            <p:ph type="body" sz="quarter" idx="11"/>
          </p:nvPr>
        </p:nvSpPr>
        <p:spPr>
          <a:xfrm>
            <a:off x="1918506" y="1148033"/>
            <a:ext cx="33832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5" name="Audiences">
            <a:extLst>
              <a:ext uri="{FF2B5EF4-FFF2-40B4-BE49-F238E27FC236}">
                <a16:creationId xmlns:a16="http://schemas.microsoft.com/office/drawing/2014/main" id="{0FE2DDEB-6839-FEF4-21EF-F193A207E56D}"/>
              </a:ext>
            </a:extLst>
          </p:cNvPr>
          <p:cNvSpPr>
            <a:spLocks noGrp="1"/>
          </p:cNvSpPr>
          <p:nvPr>
            <p:ph type="body" sz="quarter" idx="12"/>
          </p:nvPr>
        </p:nvSpPr>
        <p:spPr>
          <a:xfrm>
            <a:off x="5686935" y="1148033"/>
            <a:ext cx="29260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7" name="What Azure Offers">
            <a:extLst>
              <a:ext uri="{FF2B5EF4-FFF2-40B4-BE49-F238E27FC236}">
                <a16:creationId xmlns:a16="http://schemas.microsoft.com/office/drawing/2014/main" id="{4841B3FC-5822-B2A7-9C99-27AC9BD42579}"/>
              </a:ext>
            </a:extLst>
          </p:cNvPr>
          <p:cNvSpPr>
            <a:spLocks noGrp="1"/>
          </p:cNvSpPr>
          <p:nvPr>
            <p:ph type="body" sz="quarter" idx="13"/>
          </p:nvPr>
        </p:nvSpPr>
        <p:spPr>
          <a:xfrm>
            <a:off x="9800880" y="1148033"/>
            <a:ext cx="2154371"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69" name="Business">
            <a:extLst>
              <a:ext uri="{FF2B5EF4-FFF2-40B4-BE49-F238E27FC236}">
                <a16:creationId xmlns:a16="http://schemas.microsoft.com/office/drawing/2014/main" id="{FABA3186-1474-B01B-7B06-13004C974B98}"/>
              </a:ext>
            </a:extLst>
          </p:cNvPr>
          <p:cNvSpPr txBox="1"/>
          <p:nvPr/>
        </p:nvSpPr>
        <p:spPr>
          <a:xfrm>
            <a:off x="5836223" y="1774764"/>
            <a:ext cx="646010"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Business</a:t>
            </a:r>
          </a:p>
        </p:txBody>
      </p:sp>
      <p:sp>
        <p:nvSpPr>
          <p:cNvPr id="67" name="Data Scientist">
            <a:extLst>
              <a:ext uri="{FF2B5EF4-FFF2-40B4-BE49-F238E27FC236}">
                <a16:creationId xmlns:a16="http://schemas.microsoft.com/office/drawing/2014/main" id="{454B0389-5DD8-2830-6FB4-E9DC2D07156B}"/>
              </a:ext>
            </a:extLst>
          </p:cNvPr>
          <p:cNvSpPr txBox="1"/>
          <p:nvPr/>
        </p:nvSpPr>
        <p:spPr>
          <a:xfrm>
            <a:off x="6773387" y="1666096"/>
            <a:ext cx="699177"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Data</a:t>
            </a:r>
            <a:r>
              <a:rPr kumimoji="0" lang="en-US" sz="1100" b="1" i="0" u="none" strike="noStrike" kern="0" cap="none" spc="0" normalizeH="0" baseline="0" noProof="0">
                <a:ln>
                  <a:noFill/>
                </a:ln>
                <a:solidFill>
                  <a:prstClr val="black"/>
                </a:solidFill>
                <a:effectLst/>
                <a:uLnTx/>
                <a:uFillTx/>
                <a:latin typeface="+mj-lt"/>
                <a:ea typeface="+mn-ea"/>
                <a:cs typeface="+mn-cs"/>
                <a:sym typeface="Helvetica Neue"/>
              </a:rPr>
              <a:t> </a:t>
            </a: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Scientist</a:t>
            </a:r>
          </a:p>
        </p:txBody>
      </p:sp>
      <p:sp>
        <p:nvSpPr>
          <p:cNvPr id="51" name="IT Department">
            <a:extLst>
              <a:ext uri="{FF2B5EF4-FFF2-40B4-BE49-F238E27FC236}">
                <a16:creationId xmlns:a16="http://schemas.microsoft.com/office/drawing/2014/main" id="{F783B906-6E7B-06E5-3742-93997DD2CA3A}"/>
              </a:ext>
            </a:extLst>
          </p:cNvPr>
          <p:cNvSpPr txBox="1"/>
          <p:nvPr/>
        </p:nvSpPr>
        <p:spPr>
          <a:xfrm>
            <a:off x="7681237" y="1666096"/>
            <a:ext cx="101709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IT Department</a:t>
            </a:r>
          </a:p>
        </p:txBody>
      </p:sp>
      <p:sp>
        <p:nvSpPr>
          <p:cNvPr id="42" name="Process + Product">
            <a:extLst>
              <a:ext uri="{FF2B5EF4-FFF2-40B4-BE49-F238E27FC236}">
                <a16:creationId xmlns:a16="http://schemas.microsoft.com/office/drawing/2014/main" id="{584B7DDF-D1A6-22B8-8E16-D3B95C4179D8}"/>
              </a:ext>
            </a:extLst>
          </p:cNvPr>
          <p:cNvSpPr txBox="1"/>
          <p:nvPr/>
        </p:nvSpPr>
        <p:spPr>
          <a:xfrm>
            <a:off x="10238919" y="1704579"/>
            <a:ext cx="1263166"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mj-lt"/>
                <a:ea typeface="+mn-ea"/>
                <a:cs typeface="+mn-cs"/>
                <a:sym typeface="Helvetica Neue"/>
              </a:rPr>
              <a:t>Process + Product</a:t>
            </a:r>
          </a:p>
        </p:txBody>
      </p:sp>
      <p:sp>
        <p:nvSpPr>
          <p:cNvPr id="78" name="Category 1">
            <a:extLst>
              <a:ext uri="{FF2B5EF4-FFF2-40B4-BE49-F238E27FC236}">
                <a16:creationId xmlns:a16="http://schemas.microsoft.com/office/drawing/2014/main" id="{050E43B6-E2A2-EC0C-6A5B-ABDA2CDE5B80}"/>
              </a:ext>
            </a:extLst>
          </p:cNvPr>
          <p:cNvSpPr>
            <a:spLocks noGrp="1"/>
          </p:cNvSpPr>
          <p:nvPr>
            <p:ph type="body" sz="quarter" idx="14"/>
          </p:nvPr>
        </p:nvSpPr>
        <p:spPr>
          <a:xfrm>
            <a:off x="165479" y="2220666"/>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79" name="Challenges 1">
            <a:extLst>
              <a:ext uri="{FF2B5EF4-FFF2-40B4-BE49-F238E27FC236}">
                <a16:creationId xmlns:a16="http://schemas.microsoft.com/office/drawing/2014/main" id="{685300AF-1D1F-F011-2DC9-1645910EC033}"/>
              </a:ext>
            </a:extLst>
          </p:cNvPr>
          <p:cNvSpPr>
            <a:spLocks noGrp="1"/>
          </p:cNvSpPr>
          <p:nvPr>
            <p:ph type="body" sz="quarter" idx="15"/>
          </p:nvPr>
        </p:nvSpPr>
        <p:spPr>
          <a:xfrm>
            <a:off x="1888616" y="2220666"/>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grpSp>
        <p:nvGrpSpPr>
          <p:cNvPr id="104" name="CONNENECTOR LINES Challenges TO Audiences">
            <a:extLst>
              <a:ext uri="{FF2B5EF4-FFF2-40B4-BE49-F238E27FC236}">
                <a16:creationId xmlns:a16="http://schemas.microsoft.com/office/drawing/2014/main" id="{DA4A74B0-7B0F-EA91-670F-EDD2815E5EE1}"/>
              </a:ext>
              <a:ext uri="{C183D7F6-B498-43B3-948B-1728B52AA6E4}">
                <adec:decorative xmlns:adec="http://schemas.microsoft.com/office/drawing/2017/decorative" val="1"/>
              </a:ext>
            </a:extLst>
          </p:cNvPr>
          <p:cNvGrpSpPr/>
          <p:nvPr/>
        </p:nvGrpSpPr>
        <p:grpSpPr>
          <a:xfrm>
            <a:off x="5551571" y="2469163"/>
            <a:ext cx="3429644" cy="3609712"/>
            <a:chOff x="5248149" y="2469163"/>
            <a:chExt cx="3528086" cy="3609712"/>
          </a:xfrm>
        </p:grpSpPr>
        <p:cxnSp>
          <p:nvCxnSpPr>
            <p:cNvPr id="52" name="Straight Connector 51">
              <a:extLst>
                <a:ext uri="{FF2B5EF4-FFF2-40B4-BE49-F238E27FC236}">
                  <a16:creationId xmlns:a16="http://schemas.microsoft.com/office/drawing/2014/main" id="{2150B012-6AEA-FEDF-4952-ABDA59F3A946}"/>
                </a:ext>
              </a:extLst>
            </p:cNvPr>
            <p:cNvCxnSpPr>
              <a:cxnSpLocks/>
            </p:cNvCxnSpPr>
            <p:nvPr/>
          </p:nvCxnSpPr>
          <p:spPr>
            <a:xfrm>
              <a:off x="5248149" y="2469163"/>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B60A6D0B-060D-C99F-5561-27BB33D065C2}"/>
                </a:ext>
              </a:extLst>
            </p:cNvPr>
            <p:cNvCxnSpPr>
              <a:cxnSpLocks/>
            </p:cNvCxnSpPr>
            <p:nvPr/>
          </p:nvCxnSpPr>
          <p:spPr>
            <a:xfrm>
              <a:off x="5248149" y="3070781"/>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7DF36426-7A16-B695-F9CD-BAEC508C53AE}"/>
                </a:ext>
              </a:extLst>
            </p:cNvPr>
            <p:cNvCxnSpPr>
              <a:cxnSpLocks/>
            </p:cNvCxnSpPr>
            <p:nvPr/>
          </p:nvCxnSpPr>
          <p:spPr>
            <a:xfrm>
              <a:off x="5248149" y="3672400"/>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BA494AC8-98D2-A0EC-BE35-0A97F08DB567}"/>
                </a:ext>
              </a:extLst>
            </p:cNvPr>
            <p:cNvCxnSpPr>
              <a:cxnSpLocks/>
            </p:cNvCxnSpPr>
            <p:nvPr/>
          </p:nvCxnSpPr>
          <p:spPr>
            <a:xfrm>
              <a:off x="5248149" y="4274018"/>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6" name="Straight Connector 55">
              <a:extLst>
                <a:ext uri="{FF2B5EF4-FFF2-40B4-BE49-F238E27FC236}">
                  <a16:creationId xmlns:a16="http://schemas.microsoft.com/office/drawing/2014/main" id="{08FCA0CF-D3F1-DE13-986A-B3477B15BF8B}"/>
                </a:ext>
              </a:extLst>
            </p:cNvPr>
            <p:cNvCxnSpPr>
              <a:cxnSpLocks/>
            </p:cNvCxnSpPr>
            <p:nvPr/>
          </p:nvCxnSpPr>
          <p:spPr>
            <a:xfrm>
              <a:off x="5248149" y="4875637"/>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70C35E2D-8766-DF83-3884-FE120EF8FD6A}"/>
                </a:ext>
              </a:extLst>
            </p:cNvPr>
            <p:cNvCxnSpPr>
              <a:cxnSpLocks/>
            </p:cNvCxnSpPr>
            <p:nvPr/>
          </p:nvCxnSpPr>
          <p:spPr>
            <a:xfrm>
              <a:off x="5248149" y="547725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0E040C5A-E41E-25C0-050C-A519F741001D}"/>
                </a:ext>
              </a:extLst>
            </p:cNvPr>
            <p:cNvCxnSpPr>
              <a:cxnSpLocks/>
            </p:cNvCxnSpPr>
            <p:nvPr/>
          </p:nvCxnSpPr>
          <p:spPr>
            <a:xfrm>
              <a:off x="5248149" y="607887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16" name="CRITERIA FOR PERSONA">
            <a:extLst>
              <a:ext uri="{FF2B5EF4-FFF2-40B4-BE49-F238E27FC236}">
                <a16:creationId xmlns:a16="http://schemas.microsoft.com/office/drawing/2014/main" id="{64922B38-60F6-4A05-D529-D098AC81F14D}"/>
              </a:ext>
            </a:extLst>
          </p:cNvPr>
          <p:cNvSpPr/>
          <p:nvPr/>
        </p:nvSpPr>
        <p:spPr>
          <a:xfrm rot="5400000" flipH="1">
            <a:off x="6984231" y="4004135"/>
            <a:ext cx="4426987" cy="433017"/>
          </a:xfrm>
          <a:prstGeom prst="rect">
            <a:avLst/>
          </a:prstGeom>
          <a:solidFill>
            <a:schemeClr val="bg2">
              <a:alpha val="39000"/>
            </a:schemeClr>
          </a:solidFill>
          <a:ln w="6350">
            <a:solidFill>
              <a:schemeClr val="accent2"/>
            </a:solidFill>
            <a:miter lim="400000"/>
          </a:ln>
        </p:spPr>
        <p:txBody>
          <a:bodyPr lIns="182880" tIns="0" rIns="18288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20" normalizeH="0" baseline="0" noProof="0">
                <a:ln>
                  <a:noFill/>
                </a:ln>
                <a:solidFill>
                  <a:prstClr val="white"/>
                </a:solidFill>
                <a:effectLst/>
                <a:uLnTx/>
                <a:uFillTx/>
                <a:latin typeface="+mj-lt"/>
                <a:ea typeface="+mn-ea"/>
                <a:cs typeface="+mn-cs"/>
                <a:sym typeface="Helvetica Neue Medium"/>
              </a:rPr>
              <a:t>CRITERIA FOR PERSONA</a:t>
            </a:r>
            <a:endParaRPr kumimoji="0" sz="1400" b="1" i="0" u="none" strike="noStrike" kern="0" cap="none" spc="20" normalizeH="0" baseline="0" noProof="0">
              <a:ln>
                <a:noFill/>
              </a:ln>
              <a:solidFill>
                <a:prstClr val="white"/>
              </a:solidFill>
              <a:effectLst/>
              <a:uLnTx/>
              <a:uFillTx/>
              <a:latin typeface="+mj-lt"/>
              <a:ea typeface="+mn-ea"/>
              <a:cs typeface="+mn-cs"/>
              <a:sym typeface="Helvetica Neue Medium"/>
            </a:endParaRPr>
          </a:p>
        </p:txBody>
      </p:sp>
      <p:grpSp>
        <p:nvGrpSpPr>
          <p:cNvPr id="103" name="CONNECTOR LINESCRITERIA FOR PERSONA  to What Azure Offers">
            <a:extLst>
              <a:ext uri="{FF2B5EF4-FFF2-40B4-BE49-F238E27FC236}">
                <a16:creationId xmlns:a16="http://schemas.microsoft.com/office/drawing/2014/main" id="{9E3DFAA8-A363-43D5-43E2-9393DFE23266}"/>
              </a:ext>
              <a:ext uri="{C183D7F6-B498-43B3-948B-1728B52AA6E4}">
                <adec:decorative xmlns:adec="http://schemas.microsoft.com/office/drawing/2017/decorative" val="1"/>
              </a:ext>
            </a:extLst>
          </p:cNvPr>
          <p:cNvGrpSpPr/>
          <p:nvPr/>
        </p:nvGrpSpPr>
        <p:grpSpPr>
          <a:xfrm>
            <a:off x="9414234" y="2469163"/>
            <a:ext cx="469856" cy="3609712"/>
            <a:chOff x="8793784" y="2469163"/>
            <a:chExt cx="1280160" cy="3609712"/>
          </a:xfrm>
        </p:grpSpPr>
        <p:cxnSp>
          <p:nvCxnSpPr>
            <p:cNvPr id="43" name="Straight Connector 42">
              <a:extLst>
                <a:ext uri="{FF2B5EF4-FFF2-40B4-BE49-F238E27FC236}">
                  <a16:creationId xmlns:a16="http://schemas.microsoft.com/office/drawing/2014/main" id="{79BB5818-D788-329D-6620-1C6C03F7637C}"/>
                </a:ext>
              </a:extLst>
            </p:cNvPr>
            <p:cNvCxnSpPr>
              <a:cxnSpLocks/>
            </p:cNvCxnSpPr>
            <p:nvPr/>
          </p:nvCxnSpPr>
          <p:spPr>
            <a:xfrm>
              <a:off x="8793784" y="2469163"/>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DAB8FB8A-3036-213B-66DE-230B4A04F9CD}"/>
                </a:ext>
              </a:extLst>
            </p:cNvPr>
            <p:cNvCxnSpPr>
              <a:cxnSpLocks/>
            </p:cNvCxnSpPr>
            <p:nvPr/>
          </p:nvCxnSpPr>
          <p:spPr>
            <a:xfrm>
              <a:off x="8793784" y="3070781"/>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78B1F854-9E35-F47F-EDBC-5A64DB059269}"/>
                </a:ext>
              </a:extLst>
            </p:cNvPr>
            <p:cNvCxnSpPr>
              <a:cxnSpLocks/>
            </p:cNvCxnSpPr>
            <p:nvPr/>
          </p:nvCxnSpPr>
          <p:spPr>
            <a:xfrm>
              <a:off x="8793784" y="3672400"/>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CF7D5E8B-6B7C-6241-EACC-2BBEA0C2500D}"/>
                </a:ext>
              </a:extLst>
            </p:cNvPr>
            <p:cNvCxnSpPr>
              <a:cxnSpLocks/>
            </p:cNvCxnSpPr>
            <p:nvPr/>
          </p:nvCxnSpPr>
          <p:spPr>
            <a:xfrm>
              <a:off x="8793784" y="4274018"/>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C640DE68-8261-E520-CD55-65D84A88C559}"/>
                </a:ext>
              </a:extLst>
            </p:cNvPr>
            <p:cNvCxnSpPr>
              <a:cxnSpLocks/>
            </p:cNvCxnSpPr>
            <p:nvPr/>
          </p:nvCxnSpPr>
          <p:spPr>
            <a:xfrm>
              <a:off x="8793784" y="4875637"/>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CED7C29E-C20E-883D-0062-5DB584B33F4A}"/>
                </a:ext>
              </a:extLst>
            </p:cNvPr>
            <p:cNvCxnSpPr>
              <a:cxnSpLocks/>
            </p:cNvCxnSpPr>
            <p:nvPr/>
          </p:nvCxnSpPr>
          <p:spPr>
            <a:xfrm>
              <a:off x="8793784" y="547725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C73DB31E-3F4F-84A7-2433-E1788E379642}"/>
                </a:ext>
              </a:extLst>
            </p:cNvPr>
            <p:cNvCxnSpPr>
              <a:cxnSpLocks/>
            </p:cNvCxnSpPr>
            <p:nvPr/>
          </p:nvCxnSpPr>
          <p:spPr>
            <a:xfrm>
              <a:off x="8793784" y="607887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84" name="Process + Product 1">
            <a:extLst>
              <a:ext uri="{FF2B5EF4-FFF2-40B4-BE49-F238E27FC236}">
                <a16:creationId xmlns:a16="http://schemas.microsoft.com/office/drawing/2014/main" id="{1AB8DC61-4918-1FEE-1F60-02D89ABECE9C}"/>
              </a:ext>
            </a:extLst>
          </p:cNvPr>
          <p:cNvSpPr>
            <a:spLocks noGrp="1"/>
          </p:cNvSpPr>
          <p:nvPr>
            <p:ph type="body" sz="quarter" idx="19"/>
          </p:nvPr>
        </p:nvSpPr>
        <p:spPr>
          <a:xfrm>
            <a:off x="9884089" y="2203277"/>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2" name="Category 2">
            <a:extLst>
              <a:ext uri="{FF2B5EF4-FFF2-40B4-BE49-F238E27FC236}">
                <a16:creationId xmlns:a16="http://schemas.microsoft.com/office/drawing/2014/main" id="{2FE013FB-1CC2-BA7D-9F8D-D53C332167F7}"/>
              </a:ext>
            </a:extLst>
          </p:cNvPr>
          <p:cNvSpPr>
            <a:spLocks noGrp="1"/>
          </p:cNvSpPr>
          <p:nvPr>
            <p:ph type="body" sz="quarter" idx="17"/>
          </p:nvPr>
        </p:nvSpPr>
        <p:spPr>
          <a:xfrm>
            <a:off x="165479" y="283555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1" name="Challenges 2">
            <a:extLst>
              <a:ext uri="{FF2B5EF4-FFF2-40B4-BE49-F238E27FC236}">
                <a16:creationId xmlns:a16="http://schemas.microsoft.com/office/drawing/2014/main" id="{6B4A346E-24BC-1FCC-E209-7D2A68BE7FD0}"/>
              </a:ext>
            </a:extLst>
          </p:cNvPr>
          <p:cNvSpPr>
            <a:spLocks noGrp="1"/>
          </p:cNvSpPr>
          <p:nvPr>
            <p:ph type="body" sz="quarter" idx="16"/>
          </p:nvPr>
        </p:nvSpPr>
        <p:spPr>
          <a:xfrm>
            <a:off x="1888616" y="280377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87" name="Process + Product 2">
            <a:extLst>
              <a:ext uri="{FF2B5EF4-FFF2-40B4-BE49-F238E27FC236}">
                <a16:creationId xmlns:a16="http://schemas.microsoft.com/office/drawing/2014/main" id="{1D823D91-6996-778F-0EEA-5A1DD2DC3B33}"/>
              </a:ext>
            </a:extLst>
          </p:cNvPr>
          <p:cNvSpPr>
            <a:spLocks noGrp="1"/>
          </p:cNvSpPr>
          <p:nvPr>
            <p:ph type="body" sz="quarter" idx="22"/>
          </p:nvPr>
        </p:nvSpPr>
        <p:spPr>
          <a:xfrm>
            <a:off x="9884089" y="2804895"/>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5" name="Category 3">
            <a:extLst>
              <a:ext uri="{FF2B5EF4-FFF2-40B4-BE49-F238E27FC236}">
                <a16:creationId xmlns:a16="http://schemas.microsoft.com/office/drawing/2014/main" id="{12CA2337-AAED-497F-3E32-5572726FE974}"/>
              </a:ext>
            </a:extLst>
          </p:cNvPr>
          <p:cNvSpPr>
            <a:spLocks noGrp="1"/>
          </p:cNvSpPr>
          <p:nvPr>
            <p:ph type="body" sz="quarter" idx="20"/>
          </p:nvPr>
        </p:nvSpPr>
        <p:spPr>
          <a:xfrm>
            <a:off x="165479" y="343046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3" name="Challenges 3">
            <a:extLst>
              <a:ext uri="{FF2B5EF4-FFF2-40B4-BE49-F238E27FC236}">
                <a16:creationId xmlns:a16="http://schemas.microsoft.com/office/drawing/2014/main" id="{FB9DA2AD-32A5-AF83-3396-48BA61DA15B7}"/>
              </a:ext>
            </a:extLst>
          </p:cNvPr>
          <p:cNvSpPr>
            <a:spLocks noGrp="1"/>
          </p:cNvSpPr>
          <p:nvPr>
            <p:ph type="body" sz="quarter" idx="18"/>
          </p:nvPr>
        </p:nvSpPr>
        <p:spPr>
          <a:xfrm>
            <a:off x="1888616" y="3405395"/>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0" name="Process + Product 3">
            <a:extLst>
              <a:ext uri="{FF2B5EF4-FFF2-40B4-BE49-F238E27FC236}">
                <a16:creationId xmlns:a16="http://schemas.microsoft.com/office/drawing/2014/main" id="{8ADA115B-ECFF-4AEC-2A5A-C5E6FAC221F0}"/>
              </a:ext>
            </a:extLst>
          </p:cNvPr>
          <p:cNvSpPr>
            <a:spLocks noGrp="1"/>
          </p:cNvSpPr>
          <p:nvPr>
            <p:ph type="body" sz="quarter" idx="25"/>
          </p:nvPr>
        </p:nvSpPr>
        <p:spPr>
          <a:xfrm>
            <a:off x="9884089" y="3406514"/>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8" name="Category 4">
            <a:extLst>
              <a:ext uri="{FF2B5EF4-FFF2-40B4-BE49-F238E27FC236}">
                <a16:creationId xmlns:a16="http://schemas.microsoft.com/office/drawing/2014/main" id="{B5689B79-34E2-6699-D981-B5CFC5DE85C1}"/>
              </a:ext>
            </a:extLst>
          </p:cNvPr>
          <p:cNvSpPr>
            <a:spLocks noGrp="1"/>
          </p:cNvSpPr>
          <p:nvPr>
            <p:ph type="body" sz="quarter" idx="23"/>
          </p:nvPr>
        </p:nvSpPr>
        <p:spPr>
          <a:xfrm>
            <a:off x="165479" y="402536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6" name="Challenges 4">
            <a:extLst>
              <a:ext uri="{FF2B5EF4-FFF2-40B4-BE49-F238E27FC236}">
                <a16:creationId xmlns:a16="http://schemas.microsoft.com/office/drawing/2014/main" id="{2B61E9F1-8FC0-714D-E52A-EBBB87D1C277}"/>
              </a:ext>
            </a:extLst>
          </p:cNvPr>
          <p:cNvSpPr>
            <a:spLocks noGrp="1"/>
          </p:cNvSpPr>
          <p:nvPr>
            <p:ph type="body" sz="quarter" idx="21"/>
          </p:nvPr>
        </p:nvSpPr>
        <p:spPr>
          <a:xfrm>
            <a:off x="1888616" y="4007014"/>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3" name="Process + Product 4">
            <a:extLst>
              <a:ext uri="{FF2B5EF4-FFF2-40B4-BE49-F238E27FC236}">
                <a16:creationId xmlns:a16="http://schemas.microsoft.com/office/drawing/2014/main" id="{B998AD3F-EFF0-96D0-BC2F-15CBA020E658}"/>
              </a:ext>
            </a:extLst>
          </p:cNvPr>
          <p:cNvSpPr>
            <a:spLocks noGrp="1"/>
          </p:cNvSpPr>
          <p:nvPr>
            <p:ph type="body" sz="quarter" idx="28"/>
          </p:nvPr>
        </p:nvSpPr>
        <p:spPr>
          <a:xfrm>
            <a:off x="9884089" y="4008132"/>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1" name="Category 5">
            <a:extLst>
              <a:ext uri="{FF2B5EF4-FFF2-40B4-BE49-F238E27FC236}">
                <a16:creationId xmlns:a16="http://schemas.microsoft.com/office/drawing/2014/main" id="{BB0777E8-F1FB-8CCE-61B4-6CBBAEF3DE01}"/>
              </a:ext>
            </a:extLst>
          </p:cNvPr>
          <p:cNvSpPr>
            <a:spLocks noGrp="1"/>
          </p:cNvSpPr>
          <p:nvPr>
            <p:ph type="body" sz="quarter" idx="26"/>
          </p:nvPr>
        </p:nvSpPr>
        <p:spPr>
          <a:xfrm>
            <a:off x="165479" y="462027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9" name="Challenges 5">
            <a:extLst>
              <a:ext uri="{FF2B5EF4-FFF2-40B4-BE49-F238E27FC236}">
                <a16:creationId xmlns:a16="http://schemas.microsoft.com/office/drawing/2014/main" id="{A2835B75-F5F9-8ED7-9DB9-9FC7EA79BC31}"/>
              </a:ext>
            </a:extLst>
          </p:cNvPr>
          <p:cNvSpPr>
            <a:spLocks noGrp="1"/>
          </p:cNvSpPr>
          <p:nvPr>
            <p:ph type="body" sz="quarter" idx="24"/>
          </p:nvPr>
        </p:nvSpPr>
        <p:spPr>
          <a:xfrm>
            <a:off x="1888616" y="462825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6" name="Process + Product 5">
            <a:extLst>
              <a:ext uri="{FF2B5EF4-FFF2-40B4-BE49-F238E27FC236}">
                <a16:creationId xmlns:a16="http://schemas.microsoft.com/office/drawing/2014/main" id="{6E6B31C6-AF0D-F664-81A0-F47DB746152D}"/>
              </a:ext>
            </a:extLst>
          </p:cNvPr>
          <p:cNvSpPr>
            <a:spLocks noGrp="1"/>
          </p:cNvSpPr>
          <p:nvPr>
            <p:ph type="body" sz="quarter" idx="31"/>
          </p:nvPr>
        </p:nvSpPr>
        <p:spPr>
          <a:xfrm>
            <a:off x="9884089" y="4609751"/>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4" name="Category 6">
            <a:extLst>
              <a:ext uri="{FF2B5EF4-FFF2-40B4-BE49-F238E27FC236}">
                <a16:creationId xmlns:a16="http://schemas.microsoft.com/office/drawing/2014/main" id="{7DAEF02E-8E28-97D0-01A8-280EED5FD730}"/>
              </a:ext>
            </a:extLst>
          </p:cNvPr>
          <p:cNvSpPr>
            <a:spLocks noGrp="1"/>
          </p:cNvSpPr>
          <p:nvPr>
            <p:ph type="body" sz="quarter" idx="29"/>
          </p:nvPr>
        </p:nvSpPr>
        <p:spPr>
          <a:xfrm>
            <a:off x="165479" y="5210251"/>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2" name="Challenges 6">
            <a:extLst>
              <a:ext uri="{FF2B5EF4-FFF2-40B4-BE49-F238E27FC236}">
                <a16:creationId xmlns:a16="http://schemas.microsoft.com/office/drawing/2014/main" id="{4F6884B0-2058-A22E-E068-C0B0222D0B14}"/>
              </a:ext>
            </a:extLst>
          </p:cNvPr>
          <p:cNvSpPr>
            <a:spLocks noGrp="1"/>
          </p:cNvSpPr>
          <p:nvPr>
            <p:ph type="body" sz="quarter" idx="27"/>
          </p:nvPr>
        </p:nvSpPr>
        <p:spPr>
          <a:xfrm>
            <a:off x="1888616" y="5210251"/>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9" name="Process + Product 6">
            <a:extLst>
              <a:ext uri="{FF2B5EF4-FFF2-40B4-BE49-F238E27FC236}">
                <a16:creationId xmlns:a16="http://schemas.microsoft.com/office/drawing/2014/main" id="{F87C55B3-575E-01C9-D3C0-47600F73DF04}"/>
              </a:ext>
            </a:extLst>
          </p:cNvPr>
          <p:cNvSpPr>
            <a:spLocks noGrp="1"/>
          </p:cNvSpPr>
          <p:nvPr>
            <p:ph type="body" sz="quarter" idx="34"/>
          </p:nvPr>
        </p:nvSpPr>
        <p:spPr>
          <a:xfrm>
            <a:off x="9884089" y="521136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7" name="Category 7">
            <a:extLst>
              <a:ext uri="{FF2B5EF4-FFF2-40B4-BE49-F238E27FC236}">
                <a16:creationId xmlns:a16="http://schemas.microsoft.com/office/drawing/2014/main" id="{D71AA251-2846-0760-CF1F-BF2941B3880D}"/>
              </a:ext>
            </a:extLst>
          </p:cNvPr>
          <p:cNvSpPr>
            <a:spLocks noGrp="1"/>
          </p:cNvSpPr>
          <p:nvPr>
            <p:ph type="body" sz="quarter" idx="32"/>
          </p:nvPr>
        </p:nvSpPr>
        <p:spPr>
          <a:xfrm>
            <a:off x="165479" y="581008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5" name="Challenges 7">
            <a:extLst>
              <a:ext uri="{FF2B5EF4-FFF2-40B4-BE49-F238E27FC236}">
                <a16:creationId xmlns:a16="http://schemas.microsoft.com/office/drawing/2014/main" id="{7E8DB506-539C-979B-75D7-3C008FCB69FC}"/>
              </a:ext>
            </a:extLst>
          </p:cNvPr>
          <p:cNvSpPr>
            <a:spLocks noGrp="1"/>
          </p:cNvSpPr>
          <p:nvPr>
            <p:ph type="body" sz="quarter" idx="30"/>
          </p:nvPr>
        </p:nvSpPr>
        <p:spPr>
          <a:xfrm>
            <a:off x="1888616" y="5811869"/>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102" name="Process + Product 7">
            <a:extLst>
              <a:ext uri="{FF2B5EF4-FFF2-40B4-BE49-F238E27FC236}">
                <a16:creationId xmlns:a16="http://schemas.microsoft.com/office/drawing/2014/main" id="{B22A249C-E719-CF08-6A9A-812801641D90}"/>
              </a:ext>
            </a:extLst>
          </p:cNvPr>
          <p:cNvSpPr>
            <a:spLocks noGrp="1"/>
          </p:cNvSpPr>
          <p:nvPr>
            <p:ph type="body" sz="quarter" idx="37"/>
          </p:nvPr>
        </p:nvSpPr>
        <p:spPr>
          <a:xfrm>
            <a:off x="9884089" y="581298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cxnSp>
        <p:nvCxnSpPr>
          <p:cNvPr id="110" name="Straight Connector 109">
            <a:extLst>
              <a:ext uri="{FF2B5EF4-FFF2-40B4-BE49-F238E27FC236}">
                <a16:creationId xmlns:a16="http://schemas.microsoft.com/office/drawing/2014/main" id="{78C527A9-6FF6-628E-1421-26E94F4B7DF2}"/>
              </a:ext>
              <a:ext uri="{C183D7F6-B498-43B3-948B-1728B52AA6E4}">
                <adec:decorative xmlns:adec="http://schemas.microsoft.com/office/drawing/2017/decorative" val="1"/>
              </a:ext>
            </a:extLst>
          </p:cNvPr>
          <p:cNvCxnSpPr/>
          <p:nvPr userDrawn="1"/>
        </p:nvCxnSpPr>
        <p:spPr>
          <a:xfrm>
            <a:off x="174555" y="1458758"/>
            <a:ext cx="159442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495FA4-694F-3533-CAEC-BAAD06E2DAE3}"/>
              </a:ext>
              <a:ext uri="{C183D7F6-B498-43B3-948B-1728B52AA6E4}">
                <adec:decorative xmlns:adec="http://schemas.microsoft.com/office/drawing/2017/decorative" val="1"/>
              </a:ext>
            </a:extLst>
          </p:cNvPr>
          <p:cNvCxnSpPr>
            <a:cxnSpLocks/>
          </p:cNvCxnSpPr>
          <p:nvPr userDrawn="1"/>
        </p:nvCxnSpPr>
        <p:spPr>
          <a:xfrm>
            <a:off x="1932533" y="1458758"/>
            <a:ext cx="336925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FB882D9-CA71-86E9-3175-BA5C2359B257}"/>
              </a:ext>
              <a:ext uri="{C183D7F6-B498-43B3-948B-1728B52AA6E4}">
                <adec:decorative xmlns:adec="http://schemas.microsoft.com/office/drawing/2017/decorative" val="1"/>
              </a:ext>
            </a:extLst>
          </p:cNvPr>
          <p:cNvCxnSpPr>
            <a:cxnSpLocks/>
          </p:cNvCxnSpPr>
          <p:nvPr userDrawn="1"/>
        </p:nvCxnSpPr>
        <p:spPr>
          <a:xfrm>
            <a:off x="5686935" y="1458758"/>
            <a:ext cx="2937698"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E4D8F1B-FF7C-6227-A9DC-7161C5017EC0}"/>
              </a:ext>
              <a:ext uri="{C183D7F6-B498-43B3-948B-1728B52AA6E4}">
                <adec:decorative xmlns:adec="http://schemas.microsoft.com/office/drawing/2017/decorative" val="1"/>
              </a:ext>
            </a:extLst>
          </p:cNvPr>
          <p:cNvCxnSpPr>
            <a:cxnSpLocks/>
          </p:cNvCxnSpPr>
          <p:nvPr userDrawn="1"/>
        </p:nvCxnSpPr>
        <p:spPr>
          <a:xfrm>
            <a:off x="9789274" y="1458758"/>
            <a:ext cx="2165977"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36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90486"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0" name="Text Placeholder 6">
            <a:extLst>
              <a:ext uri="{FF2B5EF4-FFF2-40B4-BE49-F238E27FC236}">
                <a16:creationId xmlns:a16="http://schemas.microsoft.com/office/drawing/2014/main" id="{79CE041E-3BA8-3C47-312F-0DA0C0D971BB}"/>
              </a:ext>
            </a:extLst>
          </p:cNvPr>
          <p:cNvSpPr>
            <a:spLocks noGrp="1"/>
          </p:cNvSpPr>
          <p:nvPr>
            <p:ph type="body" sz="quarter" idx="11"/>
          </p:nvPr>
        </p:nvSpPr>
        <p:spPr>
          <a:xfrm>
            <a:off x="588264" y="2565859"/>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71" name="Text Placeholder 6">
            <a:extLst>
              <a:ext uri="{FF2B5EF4-FFF2-40B4-BE49-F238E27FC236}">
                <a16:creationId xmlns:a16="http://schemas.microsoft.com/office/drawing/2014/main" id="{0CD1335B-4947-5FA7-0A9D-845C89C60FFE}"/>
              </a:ext>
            </a:extLst>
          </p:cNvPr>
          <p:cNvSpPr>
            <a:spLocks noGrp="1"/>
          </p:cNvSpPr>
          <p:nvPr>
            <p:ph type="body" sz="quarter" idx="12"/>
          </p:nvPr>
        </p:nvSpPr>
        <p:spPr>
          <a:xfrm>
            <a:off x="3994403" y="1601219"/>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2" name="Text Placeholder 6">
            <a:extLst>
              <a:ext uri="{FF2B5EF4-FFF2-40B4-BE49-F238E27FC236}">
                <a16:creationId xmlns:a16="http://schemas.microsoft.com/office/drawing/2014/main" id="{AC90E5D4-2E3E-B93F-0E96-F2C5F9AB866F}"/>
              </a:ext>
            </a:extLst>
          </p:cNvPr>
          <p:cNvSpPr>
            <a:spLocks noGrp="1"/>
          </p:cNvSpPr>
          <p:nvPr>
            <p:ph type="body" sz="quarter" idx="13"/>
          </p:nvPr>
        </p:nvSpPr>
        <p:spPr>
          <a:xfrm>
            <a:off x="7767084" y="1981572"/>
            <a:ext cx="1767117" cy="184666"/>
          </a:xfrm>
        </p:spPr>
        <p:txBody>
          <a:bodyPr/>
          <a:lstStyle>
            <a:lvl1pPr algn="l">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3" name="Text Placeholder 6">
            <a:extLst>
              <a:ext uri="{FF2B5EF4-FFF2-40B4-BE49-F238E27FC236}">
                <a16:creationId xmlns:a16="http://schemas.microsoft.com/office/drawing/2014/main" id="{7C136EAB-9F5E-A603-A2ED-220E0E4D738E}"/>
              </a:ext>
            </a:extLst>
          </p:cNvPr>
          <p:cNvSpPr>
            <a:spLocks noGrp="1"/>
          </p:cNvSpPr>
          <p:nvPr>
            <p:ph type="body" sz="quarter" idx="14"/>
          </p:nvPr>
        </p:nvSpPr>
        <p:spPr>
          <a:xfrm>
            <a:off x="3994403" y="2446277"/>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8" name="Text Placeholder 6">
            <a:extLst>
              <a:ext uri="{FF2B5EF4-FFF2-40B4-BE49-F238E27FC236}">
                <a16:creationId xmlns:a16="http://schemas.microsoft.com/office/drawing/2014/main" id="{545F2DB1-31BC-5EC9-B3E9-C642261EA14B}"/>
              </a:ext>
            </a:extLst>
          </p:cNvPr>
          <p:cNvSpPr>
            <a:spLocks noGrp="1"/>
          </p:cNvSpPr>
          <p:nvPr>
            <p:ph type="body" sz="quarter" idx="16"/>
          </p:nvPr>
        </p:nvSpPr>
        <p:spPr>
          <a:xfrm>
            <a:off x="2326473"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9" name="Text Placeholder 6">
            <a:extLst>
              <a:ext uri="{FF2B5EF4-FFF2-40B4-BE49-F238E27FC236}">
                <a16:creationId xmlns:a16="http://schemas.microsoft.com/office/drawing/2014/main" id="{8269D542-BB46-9785-C173-D4A40B3D793E}"/>
              </a:ext>
            </a:extLst>
          </p:cNvPr>
          <p:cNvSpPr>
            <a:spLocks noGrp="1"/>
          </p:cNvSpPr>
          <p:nvPr>
            <p:ph type="body" sz="quarter" idx="17"/>
          </p:nvPr>
        </p:nvSpPr>
        <p:spPr>
          <a:xfrm>
            <a:off x="4246855"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0" name="Text Placeholder 6">
            <a:extLst>
              <a:ext uri="{FF2B5EF4-FFF2-40B4-BE49-F238E27FC236}">
                <a16:creationId xmlns:a16="http://schemas.microsoft.com/office/drawing/2014/main" id="{18063785-6013-4415-ED0D-88577DBC9E8E}"/>
              </a:ext>
            </a:extLst>
          </p:cNvPr>
          <p:cNvSpPr>
            <a:spLocks noGrp="1"/>
          </p:cNvSpPr>
          <p:nvPr>
            <p:ph type="body" sz="quarter" idx="18"/>
          </p:nvPr>
        </p:nvSpPr>
        <p:spPr>
          <a:xfrm>
            <a:off x="6167237"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1" name="Text Placeholder 6">
            <a:extLst>
              <a:ext uri="{FF2B5EF4-FFF2-40B4-BE49-F238E27FC236}">
                <a16:creationId xmlns:a16="http://schemas.microsoft.com/office/drawing/2014/main" id="{643C5505-1E9D-68F1-44FE-9FBDDD34FA05}"/>
              </a:ext>
            </a:extLst>
          </p:cNvPr>
          <p:cNvSpPr>
            <a:spLocks noGrp="1"/>
          </p:cNvSpPr>
          <p:nvPr>
            <p:ph type="body" sz="quarter" idx="19"/>
          </p:nvPr>
        </p:nvSpPr>
        <p:spPr>
          <a:xfrm>
            <a:off x="8087620"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2" name="Text Placeholder 6">
            <a:extLst>
              <a:ext uri="{FF2B5EF4-FFF2-40B4-BE49-F238E27FC236}">
                <a16:creationId xmlns:a16="http://schemas.microsoft.com/office/drawing/2014/main" id="{FA0CB23D-DF44-DB1B-BDB7-F96223E70CCF}"/>
              </a:ext>
            </a:extLst>
          </p:cNvPr>
          <p:cNvSpPr>
            <a:spLocks noGrp="1"/>
          </p:cNvSpPr>
          <p:nvPr>
            <p:ph type="body" sz="quarter" idx="20"/>
          </p:nvPr>
        </p:nvSpPr>
        <p:spPr>
          <a:xfrm>
            <a:off x="3994403" y="3415924"/>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83" name="Text Placeholder 6">
            <a:extLst>
              <a:ext uri="{FF2B5EF4-FFF2-40B4-BE49-F238E27FC236}">
                <a16:creationId xmlns:a16="http://schemas.microsoft.com/office/drawing/2014/main" id="{09492A20-32A8-9180-9E09-68DB66B04D80}"/>
              </a:ext>
            </a:extLst>
          </p:cNvPr>
          <p:cNvSpPr>
            <a:spLocks noGrp="1"/>
          </p:cNvSpPr>
          <p:nvPr>
            <p:ph type="body" sz="quarter" idx="21"/>
          </p:nvPr>
        </p:nvSpPr>
        <p:spPr>
          <a:xfrm>
            <a:off x="4804615" y="3659357"/>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4" name="Text Placeholder 6">
            <a:extLst>
              <a:ext uri="{FF2B5EF4-FFF2-40B4-BE49-F238E27FC236}">
                <a16:creationId xmlns:a16="http://schemas.microsoft.com/office/drawing/2014/main" id="{AABB7382-C13F-B270-823E-0D5777934F7A}"/>
              </a:ext>
            </a:extLst>
          </p:cNvPr>
          <p:cNvSpPr>
            <a:spLocks noGrp="1"/>
          </p:cNvSpPr>
          <p:nvPr>
            <p:ph type="body" sz="quarter" idx="22"/>
          </p:nvPr>
        </p:nvSpPr>
        <p:spPr>
          <a:xfrm>
            <a:off x="4804615" y="3844233"/>
            <a:ext cx="2585816" cy="169277"/>
          </a:xfrm>
        </p:spPr>
        <p:txBody>
          <a:bodyPr/>
          <a:lstStyle>
            <a:lvl1pPr algn="ctr">
              <a:defRPr lang="en-US" sz="1100" kern="1200" smtClean="0">
                <a:solidFill>
                  <a:schemeClr val="accent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5" name="Text Placeholder 6">
            <a:extLst>
              <a:ext uri="{FF2B5EF4-FFF2-40B4-BE49-F238E27FC236}">
                <a16:creationId xmlns:a16="http://schemas.microsoft.com/office/drawing/2014/main" id="{AF788AB8-C1BB-2ED3-7B65-ED010851BCC1}"/>
              </a:ext>
            </a:extLst>
          </p:cNvPr>
          <p:cNvSpPr>
            <a:spLocks noGrp="1"/>
          </p:cNvSpPr>
          <p:nvPr>
            <p:ph type="body" sz="quarter" idx="23"/>
          </p:nvPr>
        </p:nvSpPr>
        <p:spPr>
          <a:xfrm>
            <a:off x="207687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6" name="Text Placeholder 6">
            <a:extLst>
              <a:ext uri="{FF2B5EF4-FFF2-40B4-BE49-F238E27FC236}">
                <a16:creationId xmlns:a16="http://schemas.microsoft.com/office/drawing/2014/main" id="{FA47F029-4050-D0B4-B335-5E9C2CB09037}"/>
              </a:ext>
            </a:extLst>
          </p:cNvPr>
          <p:cNvSpPr>
            <a:spLocks noGrp="1"/>
          </p:cNvSpPr>
          <p:nvPr>
            <p:ph type="body" sz="quarter" idx="24"/>
          </p:nvPr>
        </p:nvSpPr>
        <p:spPr>
          <a:xfrm>
            <a:off x="340300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7" name="Text Placeholder 6">
            <a:extLst>
              <a:ext uri="{FF2B5EF4-FFF2-40B4-BE49-F238E27FC236}">
                <a16:creationId xmlns:a16="http://schemas.microsoft.com/office/drawing/2014/main" id="{362D7FB8-3646-59CB-5922-ACC518E15D8D}"/>
              </a:ext>
            </a:extLst>
          </p:cNvPr>
          <p:cNvSpPr>
            <a:spLocks noGrp="1"/>
          </p:cNvSpPr>
          <p:nvPr>
            <p:ph type="body" sz="quarter" idx="25"/>
          </p:nvPr>
        </p:nvSpPr>
        <p:spPr>
          <a:xfrm>
            <a:off x="472913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8" name="Text Placeholder 6">
            <a:extLst>
              <a:ext uri="{FF2B5EF4-FFF2-40B4-BE49-F238E27FC236}">
                <a16:creationId xmlns:a16="http://schemas.microsoft.com/office/drawing/2014/main" id="{DABA4922-4060-25DD-1483-1A3FB925555C}"/>
              </a:ext>
            </a:extLst>
          </p:cNvPr>
          <p:cNvSpPr>
            <a:spLocks noGrp="1"/>
          </p:cNvSpPr>
          <p:nvPr>
            <p:ph type="body" sz="quarter" idx="26"/>
          </p:nvPr>
        </p:nvSpPr>
        <p:spPr>
          <a:xfrm>
            <a:off x="605526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9" name="Text Placeholder 6">
            <a:extLst>
              <a:ext uri="{FF2B5EF4-FFF2-40B4-BE49-F238E27FC236}">
                <a16:creationId xmlns:a16="http://schemas.microsoft.com/office/drawing/2014/main" id="{4B050557-A333-19C6-2882-49F0A1E06586}"/>
              </a:ext>
            </a:extLst>
          </p:cNvPr>
          <p:cNvSpPr>
            <a:spLocks noGrp="1"/>
          </p:cNvSpPr>
          <p:nvPr>
            <p:ph type="body" sz="quarter" idx="27"/>
          </p:nvPr>
        </p:nvSpPr>
        <p:spPr>
          <a:xfrm>
            <a:off x="738139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0" name="Text Placeholder 6">
            <a:extLst>
              <a:ext uri="{FF2B5EF4-FFF2-40B4-BE49-F238E27FC236}">
                <a16:creationId xmlns:a16="http://schemas.microsoft.com/office/drawing/2014/main" id="{641A2974-51CF-56FE-A375-BA92DABAA6B4}"/>
              </a:ext>
            </a:extLst>
          </p:cNvPr>
          <p:cNvSpPr>
            <a:spLocks noGrp="1"/>
          </p:cNvSpPr>
          <p:nvPr>
            <p:ph type="body" sz="quarter" idx="28"/>
          </p:nvPr>
        </p:nvSpPr>
        <p:spPr>
          <a:xfrm>
            <a:off x="8707526"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2" name="Text Placeholder 6">
            <a:extLst>
              <a:ext uri="{FF2B5EF4-FFF2-40B4-BE49-F238E27FC236}">
                <a16:creationId xmlns:a16="http://schemas.microsoft.com/office/drawing/2014/main" id="{C7AF6C84-E41E-CF02-B73E-9EBE2DEFF639}"/>
              </a:ext>
            </a:extLst>
          </p:cNvPr>
          <p:cNvSpPr>
            <a:spLocks noGrp="1"/>
          </p:cNvSpPr>
          <p:nvPr>
            <p:ph type="body" sz="quarter" idx="29"/>
          </p:nvPr>
        </p:nvSpPr>
        <p:spPr>
          <a:xfrm>
            <a:off x="3994403" y="4456378"/>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9" name="Text Placeholder 6">
            <a:extLst>
              <a:ext uri="{FF2B5EF4-FFF2-40B4-BE49-F238E27FC236}">
                <a16:creationId xmlns:a16="http://schemas.microsoft.com/office/drawing/2014/main" id="{8B2E8C53-FC82-91EE-9C7F-C142F83CD215}"/>
              </a:ext>
            </a:extLst>
          </p:cNvPr>
          <p:cNvSpPr>
            <a:spLocks noGrp="1"/>
          </p:cNvSpPr>
          <p:nvPr>
            <p:ph type="body" sz="quarter" idx="36"/>
          </p:nvPr>
        </p:nvSpPr>
        <p:spPr>
          <a:xfrm>
            <a:off x="4804615" y="4705309"/>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7" name="Text Placeholder 6">
            <a:extLst>
              <a:ext uri="{FF2B5EF4-FFF2-40B4-BE49-F238E27FC236}">
                <a16:creationId xmlns:a16="http://schemas.microsoft.com/office/drawing/2014/main" id="{AFDF4031-5B3E-64C1-87BF-79B7F8252790}"/>
              </a:ext>
            </a:extLst>
          </p:cNvPr>
          <p:cNvSpPr>
            <a:spLocks noGrp="1"/>
          </p:cNvSpPr>
          <p:nvPr>
            <p:ph type="body" sz="quarter" idx="15"/>
          </p:nvPr>
        </p:nvSpPr>
        <p:spPr>
          <a:xfrm>
            <a:off x="588264" y="5207714"/>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93" name="Text Placeholder 6">
            <a:extLst>
              <a:ext uri="{FF2B5EF4-FFF2-40B4-BE49-F238E27FC236}">
                <a16:creationId xmlns:a16="http://schemas.microsoft.com/office/drawing/2014/main" id="{CF8ADAF8-713B-D22D-76F4-F45AD34894AB}"/>
              </a:ext>
            </a:extLst>
          </p:cNvPr>
          <p:cNvSpPr>
            <a:spLocks noGrp="1"/>
          </p:cNvSpPr>
          <p:nvPr>
            <p:ph type="body" sz="quarter" idx="30"/>
          </p:nvPr>
        </p:nvSpPr>
        <p:spPr>
          <a:xfrm>
            <a:off x="2326473"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4" name="Text Placeholder 6">
            <a:extLst>
              <a:ext uri="{FF2B5EF4-FFF2-40B4-BE49-F238E27FC236}">
                <a16:creationId xmlns:a16="http://schemas.microsoft.com/office/drawing/2014/main" id="{74100F06-7046-3FEB-2DBA-18D23BAF2FF4}"/>
              </a:ext>
            </a:extLst>
          </p:cNvPr>
          <p:cNvSpPr>
            <a:spLocks noGrp="1"/>
          </p:cNvSpPr>
          <p:nvPr>
            <p:ph type="body" sz="quarter" idx="31"/>
          </p:nvPr>
        </p:nvSpPr>
        <p:spPr>
          <a:xfrm>
            <a:off x="4246855"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5" name="Text Placeholder 6">
            <a:extLst>
              <a:ext uri="{FF2B5EF4-FFF2-40B4-BE49-F238E27FC236}">
                <a16:creationId xmlns:a16="http://schemas.microsoft.com/office/drawing/2014/main" id="{767D3AEB-D943-638B-CC1A-400F136484C1}"/>
              </a:ext>
            </a:extLst>
          </p:cNvPr>
          <p:cNvSpPr>
            <a:spLocks noGrp="1"/>
          </p:cNvSpPr>
          <p:nvPr>
            <p:ph type="body" sz="quarter" idx="32"/>
          </p:nvPr>
        </p:nvSpPr>
        <p:spPr>
          <a:xfrm>
            <a:off x="6167237"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6" name="Text Placeholder 6">
            <a:extLst>
              <a:ext uri="{FF2B5EF4-FFF2-40B4-BE49-F238E27FC236}">
                <a16:creationId xmlns:a16="http://schemas.microsoft.com/office/drawing/2014/main" id="{22CAC3BC-EAB0-4A36-BCE3-9AA9C93903DC}"/>
              </a:ext>
            </a:extLst>
          </p:cNvPr>
          <p:cNvSpPr>
            <a:spLocks noGrp="1"/>
          </p:cNvSpPr>
          <p:nvPr>
            <p:ph type="body" sz="quarter" idx="33"/>
          </p:nvPr>
        </p:nvSpPr>
        <p:spPr>
          <a:xfrm>
            <a:off x="8087620"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7" name="Text Placeholder 6">
            <a:extLst>
              <a:ext uri="{FF2B5EF4-FFF2-40B4-BE49-F238E27FC236}">
                <a16:creationId xmlns:a16="http://schemas.microsoft.com/office/drawing/2014/main" id="{1B178FBE-8A18-A110-F173-C5CA900A3E8D}"/>
              </a:ext>
            </a:extLst>
          </p:cNvPr>
          <p:cNvSpPr>
            <a:spLocks noGrp="1"/>
          </p:cNvSpPr>
          <p:nvPr>
            <p:ph type="body" sz="quarter" idx="34"/>
          </p:nvPr>
        </p:nvSpPr>
        <p:spPr>
          <a:xfrm>
            <a:off x="2187837" y="5654337"/>
            <a:ext cx="7819372"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8" name="Text Placeholder 6">
            <a:extLst>
              <a:ext uri="{FF2B5EF4-FFF2-40B4-BE49-F238E27FC236}">
                <a16:creationId xmlns:a16="http://schemas.microsoft.com/office/drawing/2014/main" id="{E3C7E13C-9EEE-73CC-B6B7-6119906CA59B}"/>
              </a:ext>
            </a:extLst>
          </p:cNvPr>
          <p:cNvSpPr>
            <a:spLocks noGrp="1"/>
          </p:cNvSpPr>
          <p:nvPr>
            <p:ph type="body" sz="quarter" idx="35"/>
          </p:nvPr>
        </p:nvSpPr>
        <p:spPr>
          <a:xfrm>
            <a:off x="4356947" y="6277094"/>
            <a:ext cx="3481153"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Tree>
    <p:extLst>
      <p:ext uri="{BB962C8B-B14F-4D97-AF65-F5344CB8AC3E}">
        <p14:creationId xmlns:p14="http://schemas.microsoft.com/office/powerpoint/2010/main" val="3869147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0_TITLE &amp; SUB">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3DB7C14D-4BCE-C6FB-73BC-7CC9541EEB68}"/>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55000"/>
            <a:extLst>
              <a:ext uri="{28A0092B-C50C-407E-A947-70E740481C1C}">
                <a14:useLocalDpi xmlns:a14="http://schemas.microsoft.com/office/drawing/2010/main" val="0"/>
              </a:ext>
            </a:extLst>
          </a:blip>
          <a:srcRect l="-3"/>
          <a:stretch/>
        </p:blipFill>
        <p:spPr bwMode="auto">
          <a:xfrm>
            <a:off x="-28209" y="1"/>
            <a:ext cx="12225674" cy="6565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9A690D-B40A-DE7F-646A-BB3363789F74}"/>
              </a:ext>
              <a:ext uri="{C183D7F6-B498-43B3-948B-1728B52AA6E4}">
                <adec:decorative xmlns:adec="http://schemas.microsoft.com/office/drawing/2017/decorative" val="1"/>
              </a:ext>
            </a:extLst>
          </p:cNvPr>
          <p:cNvSpPr/>
          <p:nvPr userDrawn="1"/>
        </p:nvSpPr>
        <p:spPr bwMode="auto">
          <a:xfrm>
            <a:off x="0" y="403929"/>
            <a:ext cx="12235873" cy="5891349"/>
          </a:xfrm>
          <a:prstGeom prst="rect">
            <a:avLst/>
          </a:prstGeom>
          <a:solidFill>
            <a:schemeClr val="dk1">
              <a:alpha val="4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E53CC27-C833-E269-F0CC-F0875BFD890D}"/>
              </a:ext>
              <a:ext uri="{C183D7F6-B498-43B3-948B-1728B52AA6E4}">
                <adec:decorative xmlns:adec="http://schemas.microsoft.com/office/drawing/2017/decorative" val="1"/>
              </a:ext>
            </a:extLst>
          </p:cNvPr>
          <p:cNvGrpSpPr/>
          <p:nvPr userDrawn="1"/>
        </p:nvGrpSpPr>
        <p:grpSpPr>
          <a:xfrm>
            <a:off x="503518" y="1449472"/>
            <a:ext cx="2743200" cy="4653435"/>
            <a:chOff x="3153066" y="1685024"/>
            <a:chExt cx="5872022" cy="4153830"/>
          </a:xfrm>
        </p:grpSpPr>
        <p:sp>
          <p:nvSpPr>
            <p:cNvPr id="23" name="Rectangle 22">
              <a:extLst>
                <a:ext uri="{FF2B5EF4-FFF2-40B4-BE49-F238E27FC236}">
                  <a16:creationId xmlns:a16="http://schemas.microsoft.com/office/drawing/2014/main" id="{1B063FBD-90EC-7F07-8E10-F034B050DC0B}"/>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96743226-0D20-E861-1F7A-8B7323129D86}"/>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5" name="Group 24">
            <a:extLst>
              <a:ext uri="{FF2B5EF4-FFF2-40B4-BE49-F238E27FC236}">
                <a16:creationId xmlns:a16="http://schemas.microsoft.com/office/drawing/2014/main" id="{BB95203E-355E-6FF4-45D1-ACFF8BF464CC}"/>
              </a:ext>
              <a:ext uri="{C183D7F6-B498-43B3-948B-1728B52AA6E4}">
                <adec:decorative xmlns:adec="http://schemas.microsoft.com/office/drawing/2017/decorative" val="1"/>
              </a:ext>
            </a:extLst>
          </p:cNvPr>
          <p:cNvGrpSpPr/>
          <p:nvPr userDrawn="1"/>
        </p:nvGrpSpPr>
        <p:grpSpPr>
          <a:xfrm>
            <a:off x="3322392" y="1449472"/>
            <a:ext cx="2743200" cy="4653435"/>
            <a:chOff x="3153066" y="1685024"/>
            <a:chExt cx="5872022" cy="4153830"/>
          </a:xfrm>
        </p:grpSpPr>
        <p:sp>
          <p:nvSpPr>
            <p:cNvPr id="26" name="Rectangle 25">
              <a:extLst>
                <a:ext uri="{FF2B5EF4-FFF2-40B4-BE49-F238E27FC236}">
                  <a16:creationId xmlns:a16="http://schemas.microsoft.com/office/drawing/2014/main" id="{F89D454B-8558-1A94-B52F-3267592642AE}"/>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C2DF5F0B-35E8-B2DE-53A4-B8F3226CFCEB}"/>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8" name="Group 27">
            <a:extLst>
              <a:ext uri="{FF2B5EF4-FFF2-40B4-BE49-F238E27FC236}">
                <a16:creationId xmlns:a16="http://schemas.microsoft.com/office/drawing/2014/main" id="{566CCC1A-9ACD-13E7-4EBF-C842A2923758}"/>
              </a:ext>
              <a:ext uri="{C183D7F6-B498-43B3-948B-1728B52AA6E4}">
                <adec:decorative xmlns:adec="http://schemas.microsoft.com/office/drawing/2017/decorative" val="1"/>
              </a:ext>
            </a:extLst>
          </p:cNvPr>
          <p:cNvGrpSpPr/>
          <p:nvPr userDrawn="1"/>
        </p:nvGrpSpPr>
        <p:grpSpPr>
          <a:xfrm>
            <a:off x="6141266" y="1449472"/>
            <a:ext cx="2743200" cy="4653435"/>
            <a:chOff x="3153066" y="1685024"/>
            <a:chExt cx="5872022" cy="4153830"/>
          </a:xfrm>
        </p:grpSpPr>
        <p:sp>
          <p:nvSpPr>
            <p:cNvPr id="32" name="Rectangle 31">
              <a:extLst>
                <a:ext uri="{FF2B5EF4-FFF2-40B4-BE49-F238E27FC236}">
                  <a16:creationId xmlns:a16="http://schemas.microsoft.com/office/drawing/2014/main" id="{0EAD7A8F-2D61-A7AF-4860-09E717313D56}"/>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D9F2CB8D-E8F3-AE12-96C2-530747CFE318}"/>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39" name="Group 38">
            <a:extLst>
              <a:ext uri="{FF2B5EF4-FFF2-40B4-BE49-F238E27FC236}">
                <a16:creationId xmlns:a16="http://schemas.microsoft.com/office/drawing/2014/main" id="{D266C45A-C430-E7B2-FC54-0CC25348F481}"/>
              </a:ext>
              <a:ext uri="{C183D7F6-B498-43B3-948B-1728B52AA6E4}">
                <adec:decorative xmlns:adec="http://schemas.microsoft.com/office/drawing/2017/decorative" val="1"/>
              </a:ext>
            </a:extLst>
          </p:cNvPr>
          <p:cNvGrpSpPr/>
          <p:nvPr userDrawn="1"/>
        </p:nvGrpSpPr>
        <p:grpSpPr>
          <a:xfrm>
            <a:off x="8960139" y="1449472"/>
            <a:ext cx="2743200" cy="4653435"/>
            <a:chOff x="3153066" y="1685024"/>
            <a:chExt cx="5872022" cy="4153830"/>
          </a:xfrm>
        </p:grpSpPr>
        <p:sp>
          <p:nvSpPr>
            <p:cNvPr id="40" name="Rectangle 39">
              <a:extLst>
                <a:ext uri="{FF2B5EF4-FFF2-40B4-BE49-F238E27FC236}">
                  <a16:creationId xmlns:a16="http://schemas.microsoft.com/office/drawing/2014/main" id="{E4C02781-D19A-D3B3-B666-7A79733C8174}"/>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1" name="Rectangle 40">
              <a:extLst>
                <a:ext uri="{FF2B5EF4-FFF2-40B4-BE49-F238E27FC236}">
                  <a16:creationId xmlns:a16="http://schemas.microsoft.com/office/drawing/2014/main" id="{70E95DDD-2F02-0214-3837-3C23467ED712}"/>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8A82CF4F-3224-D43A-06D7-811842F7ABEC}"/>
              </a:ext>
            </a:extLst>
          </p:cNvPr>
          <p:cNvSpPr>
            <a:spLocks noGrp="1"/>
          </p:cNvSpPr>
          <p:nvPr>
            <p:ph type="body" sz="quarter" idx="14"/>
          </p:nvPr>
        </p:nvSpPr>
        <p:spPr>
          <a:xfrm>
            <a:off x="686398"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29" name="Text Placeholder 4">
            <a:extLst>
              <a:ext uri="{FF2B5EF4-FFF2-40B4-BE49-F238E27FC236}">
                <a16:creationId xmlns:a16="http://schemas.microsoft.com/office/drawing/2014/main" id="{EA9A8C56-994E-3B63-53FF-2C408B0891DB}"/>
              </a:ext>
            </a:extLst>
          </p:cNvPr>
          <p:cNvSpPr>
            <a:spLocks noGrp="1"/>
          </p:cNvSpPr>
          <p:nvPr>
            <p:ph type="body" sz="quarter" idx="11"/>
          </p:nvPr>
        </p:nvSpPr>
        <p:spPr>
          <a:xfrm>
            <a:off x="732118"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A2286590-B64A-1C57-4114-0FD80F8A9F65}"/>
              </a:ext>
            </a:extLst>
          </p:cNvPr>
          <p:cNvSpPr>
            <a:spLocks noGrp="1"/>
          </p:cNvSpPr>
          <p:nvPr>
            <p:ph type="body" sz="quarter" idx="26"/>
          </p:nvPr>
        </p:nvSpPr>
        <p:spPr>
          <a:xfrm>
            <a:off x="732118"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0" name="Text Placeholder 6">
            <a:extLst>
              <a:ext uri="{FF2B5EF4-FFF2-40B4-BE49-F238E27FC236}">
                <a16:creationId xmlns:a16="http://schemas.microsoft.com/office/drawing/2014/main" id="{E4F07104-8EDF-E13F-D2E0-7092F76A9F79}"/>
              </a:ext>
            </a:extLst>
          </p:cNvPr>
          <p:cNvSpPr>
            <a:spLocks noGrp="1"/>
          </p:cNvSpPr>
          <p:nvPr>
            <p:ph type="body" sz="quarter" idx="16"/>
          </p:nvPr>
        </p:nvSpPr>
        <p:spPr>
          <a:xfrm>
            <a:off x="3505272"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1" name="Text Placeholder 4">
            <a:extLst>
              <a:ext uri="{FF2B5EF4-FFF2-40B4-BE49-F238E27FC236}">
                <a16:creationId xmlns:a16="http://schemas.microsoft.com/office/drawing/2014/main" id="{05A66053-2E13-1FCC-F222-642A9234B3E2}"/>
              </a:ext>
            </a:extLst>
          </p:cNvPr>
          <p:cNvSpPr>
            <a:spLocks noGrp="1"/>
          </p:cNvSpPr>
          <p:nvPr>
            <p:ph type="body" sz="quarter" idx="27"/>
          </p:nvPr>
        </p:nvSpPr>
        <p:spPr>
          <a:xfrm>
            <a:off x="3550992"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5" name="Text Placeholder 4">
            <a:extLst>
              <a:ext uri="{FF2B5EF4-FFF2-40B4-BE49-F238E27FC236}">
                <a16:creationId xmlns:a16="http://schemas.microsoft.com/office/drawing/2014/main" id="{DB1DE814-1EC2-7644-6AAA-C983C6FCA7B6}"/>
              </a:ext>
            </a:extLst>
          </p:cNvPr>
          <p:cNvSpPr>
            <a:spLocks noGrp="1"/>
          </p:cNvSpPr>
          <p:nvPr>
            <p:ph type="body" sz="quarter" idx="30"/>
          </p:nvPr>
        </p:nvSpPr>
        <p:spPr>
          <a:xfrm>
            <a:off x="3550992"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6">
            <a:extLst>
              <a:ext uri="{FF2B5EF4-FFF2-40B4-BE49-F238E27FC236}">
                <a16:creationId xmlns:a16="http://schemas.microsoft.com/office/drawing/2014/main" id="{2FFEE02D-658B-F7EE-3149-5E2BF0C21B42}"/>
              </a:ext>
            </a:extLst>
          </p:cNvPr>
          <p:cNvSpPr>
            <a:spLocks noGrp="1"/>
          </p:cNvSpPr>
          <p:nvPr>
            <p:ph type="body" sz="quarter" idx="18"/>
          </p:nvPr>
        </p:nvSpPr>
        <p:spPr>
          <a:xfrm>
            <a:off x="6324146"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3" name="Text Placeholder 4">
            <a:extLst>
              <a:ext uri="{FF2B5EF4-FFF2-40B4-BE49-F238E27FC236}">
                <a16:creationId xmlns:a16="http://schemas.microsoft.com/office/drawing/2014/main" id="{D641A7C7-FC4F-CFA2-704B-A7F7EE6F5D60}"/>
              </a:ext>
            </a:extLst>
          </p:cNvPr>
          <p:cNvSpPr>
            <a:spLocks noGrp="1"/>
          </p:cNvSpPr>
          <p:nvPr>
            <p:ph type="body" sz="quarter" idx="28"/>
          </p:nvPr>
        </p:nvSpPr>
        <p:spPr>
          <a:xfrm>
            <a:off x="6369866"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6" name="Text Placeholder 4">
            <a:extLst>
              <a:ext uri="{FF2B5EF4-FFF2-40B4-BE49-F238E27FC236}">
                <a16:creationId xmlns:a16="http://schemas.microsoft.com/office/drawing/2014/main" id="{8090F45E-0286-A06D-BE02-014EE8D8E18A}"/>
              </a:ext>
            </a:extLst>
          </p:cNvPr>
          <p:cNvSpPr>
            <a:spLocks noGrp="1"/>
          </p:cNvSpPr>
          <p:nvPr>
            <p:ph type="body" sz="quarter" idx="31"/>
          </p:nvPr>
        </p:nvSpPr>
        <p:spPr>
          <a:xfrm>
            <a:off x="6369866"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C7E9D703-5CA2-9140-8FAC-105F10CB837C}"/>
              </a:ext>
            </a:extLst>
          </p:cNvPr>
          <p:cNvSpPr>
            <a:spLocks noGrp="1"/>
          </p:cNvSpPr>
          <p:nvPr>
            <p:ph type="body" sz="quarter" idx="20"/>
          </p:nvPr>
        </p:nvSpPr>
        <p:spPr>
          <a:xfrm>
            <a:off x="9143019"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4" name="Text Placeholder 4">
            <a:extLst>
              <a:ext uri="{FF2B5EF4-FFF2-40B4-BE49-F238E27FC236}">
                <a16:creationId xmlns:a16="http://schemas.microsoft.com/office/drawing/2014/main" id="{3B7752E9-F95E-D327-792E-46BF4F4EC09A}"/>
              </a:ext>
            </a:extLst>
          </p:cNvPr>
          <p:cNvSpPr>
            <a:spLocks noGrp="1"/>
          </p:cNvSpPr>
          <p:nvPr>
            <p:ph type="body" sz="quarter" idx="29"/>
          </p:nvPr>
        </p:nvSpPr>
        <p:spPr>
          <a:xfrm>
            <a:off x="9188739"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7" name="Text Placeholder 4">
            <a:extLst>
              <a:ext uri="{FF2B5EF4-FFF2-40B4-BE49-F238E27FC236}">
                <a16:creationId xmlns:a16="http://schemas.microsoft.com/office/drawing/2014/main" id="{CD83B2AA-83D9-0001-89F6-B601D9BE44D9}"/>
              </a:ext>
            </a:extLst>
          </p:cNvPr>
          <p:cNvSpPr>
            <a:spLocks noGrp="1"/>
          </p:cNvSpPr>
          <p:nvPr>
            <p:ph type="body" sz="quarter" idx="32"/>
          </p:nvPr>
        </p:nvSpPr>
        <p:spPr>
          <a:xfrm>
            <a:off x="9188739"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6" name="Title 5">
            <a:extLst>
              <a:ext uri="{FF2B5EF4-FFF2-40B4-BE49-F238E27FC236}">
                <a16:creationId xmlns:a16="http://schemas.microsoft.com/office/drawing/2014/main" id="{A6A88CCA-CF1B-2217-4FF6-45FAC25716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527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1_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0E10-653B-9779-E6E5-2A3B1D8649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074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E08D7329-B360-E4C3-BE4A-D053A659518E}"/>
              </a:ext>
            </a:extLst>
          </p:cNvPr>
          <p:cNvSpPr>
            <a:spLocks noGrp="1"/>
          </p:cNvSpPr>
          <p:nvPr>
            <p:ph type="body" sz="quarter" idx="26"/>
          </p:nvPr>
        </p:nvSpPr>
        <p:spPr>
          <a:xfrm>
            <a:off x="1350882" y="145188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7C4793F5-0F8F-1492-BCD7-F1EE738447C2}"/>
              </a:ext>
            </a:extLst>
          </p:cNvPr>
          <p:cNvSpPr>
            <a:spLocks noGrp="1"/>
          </p:cNvSpPr>
          <p:nvPr>
            <p:ph type="body" sz="quarter" idx="27"/>
          </p:nvPr>
        </p:nvSpPr>
        <p:spPr>
          <a:xfrm>
            <a:off x="1350882" y="208347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2" name="Text Placeholder 4">
            <a:extLst>
              <a:ext uri="{FF2B5EF4-FFF2-40B4-BE49-F238E27FC236}">
                <a16:creationId xmlns:a16="http://schemas.microsoft.com/office/drawing/2014/main" id="{27FC1D42-8989-E584-054B-778D685C63BD}"/>
              </a:ext>
            </a:extLst>
          </p:cNvPr>
          <p:cNvSpPr>
            <a:spLocks noGrp="1"/>
          </p:cNvSpPr>
          <p:nvPr>
            <p:ph type="body" sz="quarter" idx="28"/>
          </p:nvPr>
        </p:nvSpPr>
        <p:spPr>
          <a:xfrm>
            <a:off x="1350882" y="2897999"/>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3" name="Text Placeholder 4">
            <a:extLst>
              <a:ext uri="{FF2B5EF4-FFF2-40B4-BE49-F238E27FC236}">
                <a16:creationId xmlns:a16="http://schemas.microsoft.com/office/drawing/2014/main" id="{FA68AB03-35AF-1364-7A81-EB5DA8908E0D}"/>
              </a:ext>
            </a:extLst>
          </p:cNvPr>
          <p:cNvSpPr>
            <a:spLocks noGrp="1"/>
          </p:cNvSpPr>
          <p:nvPr>
            <p:ph type="body" sz="quarter" idx="29"/>
          </p:nvPr>
        </p:nvSpPr>
        <p:spPr>
          <a:xfrm>
            <a:off x="1350882" y="3601113"/>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4" name="Text Placeholder 4">
            <a:extLst>
              <a:ext uri="{FF2B5EF4-FFF2-40B4-BE49-F238E27FC236}">
                <a16:creationId xmlns:a16="http://schemas.microsoft.com/office/drawing/2014/main" id="{B03114E0-8B4C-2682-3CC6-B46292F5C5A8}"/>
              </a:ext>
            </a:extLst>
          </p:cNvPr>
          <p:cNvSpPr>
            <a:spLocks noGrp="1"/>
          </p:cNvSpPr>
          <p:nvPr>
            <p:ph type="body" sz="quarter" idx="30"/>
          </p:nvPr>
        </p:nvSpPr>
        <p:spPr>
          <a:xfrm>
            <a:off x="1350882" y="4304227"/>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4">
            <a:extLst>
              <a:ext uri="{FF2B5EF4-FFF2-40B4-BE49-F238E27FC236}">
                <a16:creationId xmlns:a16="http://schemas.microsoft.com/office/drawing/2014/main" id="{0CAA7841-6A94-0423-C9A5-F0DAC13E1FE1}"/>
              </a:ext>
            </a:extLst>
          </p:cNvPr>
          <p:cNvSpPr>
            <a:spLocks noGrp="1"/>
          </p:cNvSpPr>
          <p:nvPr>
            <p:ph type="body" sz="quarter" idx="31"/>
          </p:nvPr>
        </p:nvSpPr>
        <p:spPr>
          <a:xfrm>
            <a:off x="1350882" y="500734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6" name="Text Placeholder 4">
            <a:extLst>
              <a:ext uri="{FF2B5EF4-FFF2-40B4-BE49-F238E27FC236}">
                <a16:creationId xmlns:a16="http://schemas.microsoft.com/office/drawing/2014/main" id="{7B5FD3B6-76B8-15BE-1095-920EE0124417}"/>
              </a:ext>
            </a:extLst>
          </p:cNvPr>
          <p:cNvSpPr>
            <a:spLocks noGrp="1"/>
          </p:cNvSpPr>
          <p:nvPr>
            <p:ph type="body" sz="quarter" idx="32"/>
          </p:nvPr>
        </p:nvSpPr>
        <p:spPr>
          <a:xfrm>
            <a:off x="1350882" y="571045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421067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3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88963" y="1436688"/>
            <a:ext cx="7837487" cy="4832350"/>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6147743" y="1606821"/>
            <a:ext cx="5991630"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6372273" y="1794706"/>
            <a:ext cx="5454118"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8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382720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6" name="framing box">
            <a:extLst>
              <a:ext uri="{FF2B5EF4-FFF2-40B4-BE49-F238E27FC236}">
                <a16:creationId xmlns:a16="http://schemas.microsoft.com/office/drawing/2014/main" id="{66D44BDC-1234-8860-5A7F-A42E452F34CE}"/>
              </a:ext>
              <a:ext uri="{C183D7F6-B498-43B3-948B-1728B52AA6E4}">
                <adec:decorative xmlns:adec="http://schemas.microsoft.com/office/drawing/2017/decorative" val="1"/>
              </a:ext>
            </a:extLst>
          </p:cNvPr>
          <p:cNvGrpSpPr/>
          <p:nvPr userDrawn="1"/>
        </p:nvGrpSpPr>
        <p:grpSpPr>
          <a:xfrm>
            <a:off x="511233" y="1362896"/>
            <a:ext cx="5440305" cy="5117683"/>
            <a:chOff x="491544" y="1827015"/>
            <a:chExt cx="2442111" cy="4161199"/>
          </a:xfrm>
        </p:grpSpPr>
        <p:sp>
          <p:nvSpPr>
            <p:cNvPr id="7" name="Rectangle 6">
              <a:extLst>
                <a:ext uri="{FF2B5EF4-FFF2-40B4-BE49-F238E27FC236}">
                  <a16:creationId xmlns:a16="http://schemas.microsoft.com/office/drawing/2014/main" id="{62A57D52-85B4-170C-F9E6-7E4CA2FEDB0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08FBDF10-C5FB-5887-0581-22881A23243A}"/>
                </a:ext>
              </a:extLst>
            </p:cNvPr>
            <p:cNvSpPr/>
            <p:nvPr/>
          </p:nvSpPr>
          <p:spPr bwMode="auto">
            <a:xfrm>
              <a:off x="563291" y="1954254"/>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9" name="Text">
            <a:extLst>
              <a:ext uri="{FF2B5EF4-FFF2-40B4-BE49-F238E27FC236}">
                <a16:creationId xmlns:a16="http://schemas.microsoft.com/office/drawing/2014/main" id="{F93E5693-0BBD-802B-62FE-18C703127FC8}"/>
              </a:ext>
            </a:extLst>
          </p:cNvPr>
          <p:cNvSpPr>
            <a:spLocks noGrp="1"/>
          </p:cNvSpPr>
          <p:nvPr>
            <p:ph type="body" sz="quarter" idx="12"/>
          </p:nvPr>
        </p:nvSpPr>
        <p:spPr>
          <a:xfrm>
            <a:off x="768102"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grpSp>
        <p:nvGrpSpPr>
          <p:cNvPr id="10" name="framing box">
            <a:extLst>
              <a:ext uri="{FF2B5EF4-FFF2-40B4-BE49-F238E27FC236}">
                <a16:creationId xmlns:a16="http://schemas.microsoft.com/office/drawing/2014/main" id="{0D291DB2-9DE1-D32A-FB5B-C5570C70B7DD}"/>
              </a:ext>
              <a:ext uri="{C183D7F6-B498-43B3-948B-1728B52AA6E4}">
                <adec:decorative xmlns:adec="http://schemas.microsoft.com/office/drawing/2017/decorative" val="1"/>
              </a:ext>
            </a:extLst>
          </p:cNvPr>
          <p:cNvGrpSpPr/>
          <p:nvPr userDrawn="1"/>
        </p:nvGrpSpPr>
        <p:grpSpPr>
          <a:xfrm>
            <a:off x="6242050" y="1362896"/>
            <a:ext cx="5440305" cy="5117683"/>
            <a:chOff x="491544" y="1827015"/>
            <a:chExt cx="2442111" cy="4161199"/>
          </a:xfrm>
        </p:grpSpPr>
        <p:sp>
          <p:nvSpPr>
            <p:cNvPr id="11" name="Rectangle 10">
              <a:extLst>
                <a:ext uri="{FF2B5EF4-FFF2-40B4-BE49-F238E27FC236}">
                  <a16:creationId xmlns:a16="http://schemas.microsoft.com/office/drawing/2014/main" id="{0AD9974F-C0CE-7C38-074F-DC70E4A61F3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id="{CB87066F-CA32-AF01-8D46-6A845C6D9D0B}"/>
                </a:ext>
              </a:extLst>
            </p:cNvPr>
            <p:cNvSpPr/>
            <p:nvPr/>
          </p:nvSpPr>
          <p:spPr bwMode="auto">
            <a:xfrm>
              <a:off x="563291" y="1954255"/>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3" name="Text">
            <a:extLst>
              <a:ext uri="{FF2B5EF4-FFF2-40B4-BE49-F238E27FC236}">
                <a16:creationId xmlns:a16="http://schemas.microsoft.com/office/drawing/2014/main" id="{4E2CA4D4-EAA3-6D5E-CAE3-5A5FDA3D63FE}"/>
              </a:ext>
            </a:extLst>
          </p:cNvPr>
          <p:cNvSpPr>
            <a:spLocks noGrp="1"/>
          </p:cNvSpPr>
          <p:nvPr>
            <p:ph type="body" sz="quarter" idx="13"/>
          </p:nvPr>
        </p:nvSpPr>
        <p:spPr>
          <a:xfrm>
            <a:off x="6498919"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701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39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420300"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147227" y="457200"/>
            <a:ext cx="8793766" cy="5421962"/>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93688" y="2017713"/>
            <a:ext cx="6406469"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26497" y="2160241"/>
            <a:ext cx="5554439"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307872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3179801"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768064" y="310670"/>
            <a:ext cx="8188287" cy="5048642"/>
          </a:xfrm>
          <a:solidFill>
            <a:schemeClr val="tx1">
              <a:lumMod val="95000"/>
            </a:schemeClr>
          </a:solidFill>
        </p:spPr>
        <p:txBody>
          <a:bodyPr/>
          <a:lstStyle/>
          <a:p>
            <a:endParaRPr lang="en-US"/>
          </a:p>
        </p:txBody>
      </p:sp>
      <p:grpSp>
        <p:nvGrpSpPr>
          <p:cNvPr id="52" name="Group 51">
            <a:extLst>
              <a:ext uri="{FF2B5EF4-FFF2-40B4-BE49-F238E27FC236}">
                <a16:creationId xmlns:a16="http://schemas.microsoft.com/office/drawing/2014/main" id="{251DF9E3-4052-87B1-C426-DA0BF860FE60}"/>
              </a:ext>
            </a:extLst>
          </p:cNvPr>
          <p:cNvGrpSpPr/>
          <p:nvPr userDrawn="1"/>
        </p:nvGrpSpPr>
        <p:grpSpPr>
          <a:xfrm>
            <a:off x="2424021" y="4749312"/>
            <a:ext cx="2068877" cy="1499346"/>
            <a:chOff x="2204718" y="3826540"/>
            <a:chExt cx="2068877" cy="1271184"/>
          </a:xfrm>
        </p:grpSpPr>
        <p:sp>
          <p:nvSpPr>
            <p:cNvPr id="49" name="Rectangle 48">
              <a:extLst>
                <a:ext uri="{FF2B5EF4-FFF2-40B4-BE49-F238E27FC236}">
                  <a16:creationId xmlns:a16="http://schemas.microsoft.com/office/drawing/2014/main" id="{44C8FEBA-4B12-A5BA-235E-4AA2CFF2942F}"/>
                </a:ext>
              </a:extLst>
            </p:cNvPr>
            <p:cNvSpPr/>
            <p:nvPr userDrawn="1"/>
          </p:nvSpPr>
          <p:spPr bwMode="auto">
            <a:xfrm>
              <a:off x="2204718" y="3826540"/>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E6865359-0F99-52C6-B3BE-994C69B26264}"/>
                </a:ext>
              </a:extLst>
            </p:cNvPr>
            <p:cNvSpPr/>
            <p:nvPr userDrawn="1"/>
          </p:nvSpPr>
          <p:spPr bwMode="auto">
            <a:xfrm>
              <a:off x="2307379" y="3949382"/>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46" name="framing box">
            <a:extLst>
              <a:ext uri="{FF2B5EF4-FFF2-40B4-BE49-F238E27FC236}">
                <a16:creationId xmlns:a16="http://schemas.microsoft.com/office/drawing/2014/main" id="{25FAD9A0-9396-F2C8-33CE-968CAE02F052}"/>
              </a:ext>
              <a:ext uri="{C183D7F6-B498-43B3-948B-1728B52AA6E4}">
                <adec:decorative xmlns:adec="http://schemas.microsoft.com/office/drawing/2017/decorative" val="1"/>
              </a:ext>
            </a:extLst>
          </p:cNvPr>
          <p:cNvGrpSpPr/>
          <p:nvPr userDrawn="1"/>
        </p:nvGrpSpPr>
        <p:grpSpPr>
          <a:xfrm>
            <a:off x="4595559" y="4749312"/>
            <a:ext cx="4181729" cy="1794621"/>
            <a:chOff x="491544" y="1827015"/>
            <a:chExt cx="2442111" cy="4161199"/>
          </a:xfrm>
        </p:grpSpPr>
        <p:sp>
          <p:nvSpPr>
            <p:cNvPr id="47" name="Rectangle 46">
              <a:extLst>
                <a:ext uri="{FF2B5EF4-FFF2-40B4-BE49-F238E27FC236}">
                  <a16:creationId xmlns:a16="http://schemas.microsoft.com/office/drawing/2014/main" id="{5D419869-F10D-8D0F-4CB3-CB0CD8EC9469}"/>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8" name="Rectangle 47">
              <a:extLst>
                <a:ext uri="{FF2B5EF4-FFF2-40B4-BE49-F238E27FC236}">
                  <a16:creationId xmlns:a16="http://schemas.microsoft.com/office/drawing/2014/main" id="{723E14CF-1067-2436-3023-7159D56E448D}"/>
                </a:ext>
              </a:extLst>
            </p:cNvPr>
            <p:cNvSpPr/>
            <p:nvPr/>
          </p:nvSpPr>
          <p:spPr bwMode="auto">
            <a:xfrm>
              <a:off x="556293" y="2143188"/>
              <a:ext cx="2312612" cy="352885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51" name="Group 50">
            <a:extLst>
              <a:ext uri="{FF2B5EF4-FFF2-40B4-BE49-F238E27FC236}">
                <a16:creationId xmlns:a16="http://schemas.microsoft.com/office/drawing/2014/main" id="{A570B83A-7983-5C2D-BD46-5C720E360693}"/>
              </a:ext>
            </a:extLst>
          </p:cNvPr>
          <p:cNvGrpSpPr/>
          <p:nvPr userDrawn="1"/>
        </p:nvGrpSpPr>
        <p:grpSpPr>
          <a:xfrm>
            <a:off x="252483" y="4749312"/>
            <a:ext cx="2068877" cy="1271184"/>
            <a:chOff x="135841" y="3829715"/>
            <a:chExt cx="2068877" cy="1271184"/>
          </a:xfrm>
        </p:grpSpPr>
        <p:sp>
          <p:nvSpPr>
            <p:cNvPr id="34" name="Rectangle 33">
              <a:extLst>
                <a:ext uri="{FF2B5EF4-FFF2-40B4-BE49-F238E27FC236}">
                  <a16:creationId xmlns:a16="http://schemas.microsoft.com/office/drawing/2014/main" id="{58C4E069-2B9B-505B-B157-81E478E60D5C}"/>
                </a:ext>
              </a:extLst>
            </p:cNvPr>
            <p:cNvSpPr/>
            <p:nvPr/>
          </p:nvSpPr>
          <p:spPr bwMode="auto">
            <a:xfrm>
              <a:off x="135841" y="3829715"/>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5" name="Rectangle 34">
              <a:extLst>
                <a:ext uri="{FF2B5EF4-FFF2-40B4-BE49-F238E27FC236}">
                  <a16:creationId xmlns:a16="http://schemas.microsoft.com/office/drawing/2014/main" id="{1DC024EA-DCCB-125B-08D2-B4BCFDCDDE4F}"/>
                </a:ext>
              </a:extLst>
            </p:cNvPr>
            <p:cNvSpPr/>
            <p:nvPr/>
          </p:nvSpPr>
          <p:spPr bwMode="auto">
            <a:xfrm>
              <a:off x="238502" y="3952557"/>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p:nvGrpSpPr>
        <p:grpSpPr>
          <a:xfrm>
            <a:off x="246293" y="2647106"/>
            <a:ext cx="5991630" cy="20174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5"/>
              <a:ext cx="2340859" cy="373585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userDrawn="1">
            <p:ph type="body" sz="quarter" idx="12"/>
          </p:nvPr>
        </p:nvSpPr>
        <p:spPr>
          <a:xfrm>
            <a:off x="381123" y="2834991"/>
            <a:ext cx="5543817"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4E322A93-A520-6D3A-D83F-0AD6943A159F}"/>
              </a:ext>
            </a:extLst>
          </p:cNvPr>
          <p:cNvSpPr>
            <a:spLocks noGrp="1"/>
          </p:cNvSpPr>
          <p:nvPr userDrawn="1">
            <p:ph type="body" sz="quarter" idx="13"/>
          </p:nvPr>
        </p:nvSpPr>
        <p:spPr>
          <a:xfrm>
            <a:off x="311541" y="4956960"/>
            <a:ext cx="1921699" cy="369332"/>
          </a:xfrm>
        </p:spPr>
        <p:txBody>
          <a:bodyPr lIns="182880" rIns="182880"/>
          <a:lstStyle>
            <a:lvl1pPr>
              <a:spcBef>
                <a:spcPts val="0"/>
              </a:spcBef>
              <a:spcAft>
                <a:spcPts val="12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050" kern="1200" spc="0" baseline="0" dirty="0">
                <a:solidFill>
                  <a:schemeClr val="tx1"/>
                </a:solidFill>
                <a:latin typeface="+mn-lt"/>
                <a:ea typeface="+mn-ea"/>
                <a:cs typeface="+mn-cs"/>
              </a:defRPr>
            </a:lvl2pPr>
            <a:lvl3pPr>
              <a:spcBef>
                <a:spcPts val="0"/>
              </a:spcBef>
              <a:spcAft>
                <a:spcPts val="432"/>
              </a:spcAft>
              <a:defRPr sz="10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F1661B26-10EF-891C-8A00-834E9CD4B621}"/>
              </a:ext>
            </a:extLst>
          </p:cNvPr>
          <p:cNvSpPr>
            <a:spLocks noGrp="1"/>
          </p:cNvSpPr>
          <p:nvPr userDrawn="1">
            <p:ph type="body" sz="quarter" idx="14"/>
          </p:nvPr>
        </p:nvSpPr>
        <p:spPr>
          <a:xfrm>
            <a:off x="2464669" y="4956960"/>
            <a:ext cx="1943111" cy="860748"/>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8" name="Text">
            <a:extLst>
              <a:ext uri="{FF2B5EF4-FFF2-40B4-BE49-F238E27FC236}">
                <a16:creationId xmlns:a16="http://schemas.microsoft.com/office/drawing/2014/main" id="{039E15BF-285A-2F18-F13A-371D5FCFCE51}"/>
              </a:ext>
            </a:extLst>
          </p:cNvPr>
          <p:cNvSpPr>
            <a:spLocks noGrp="1"/>
          </p:cNvSpPr>
          <p:nvPr userDrawn="1">
            <p:ph type="body" sz="quarter" idx="15"/>
          </p:nvPr>
        </p:nvSpPr>
        <p:spPr>
          <a:xfrm>
            <a:off x="4697257" y="4956960"/>
            <a:ext cx="3959982" cy="676083"/>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118399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30023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085337" cy="492443"/>
          </a:xfrm>
        </p:spPr>
        <p:txBody>
          <a:bodyPr/>
          <a:lstStyle>
            <a:lvl1pPr algn="l">
              <a:defRPr/>
            </a:lvl1pPr>
          </a:lstStyle>
          <a:p>
            <a:r>
              <a:rPr lang="en-US"/>
              <a:t>Click to edit Master</a:t>
            </a:r>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52585" y="1465075"/>
            <a:ext cx="4600309" cy="2664665"/>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30582" y="1787178"/>
            <a:ext cx="4243018" cy="1516313"/>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008562" y="0"/>
            <a:ext cx="7183438" cy="6858000"/>
          </a:xfrm>
          <a:solidFill>
            <a:schemeClr val="tx1">
              <a:lumMod val="95000"/>
            </a:schemeClr>
          </a:solidFill>
        </p:spPr>
        <p:txBody>
          <a:bodyPr/>
          <a:lstStyle/>
          <a:p>
            <a:endParaRPr lang="en-US"/>
          </a:p>
        </p:txBody>
      </p:sp>
    </p:spTree>
    <p:extLst>
      <p:ext uri="{BB962C8B-B14F-4D97-AF65-F5344CB8AC3E}">
        <p14:creationId xmlns:p14="http://schemas.microsoft.com/office/powerpoint/2010/main" val="3889552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8_TITLE &amp; SUB">
    <p:spTree>
      <p:nvGrpSpPr>
        <p:cNvPr id="1" name=""/>
        <p:cNvGrpSpPr/>
        <p:nvPr/>
      </p:nvGrpSpPr>
      <p:grpSpPr>
        <a:xfrm>
          <a:off x="0" y="0"/>
          <a:ext cx="0" cy="0"/>
          <a:chOff x="0" y="0"/>
          <a:chExt cx="0" cy="0"/>
        </a:xfrm>
      </p:grpSpPr>
      <p:grpSp>
        <p:nvGrpSpPr>
          <p:cNvPr id="11" name="framing box">
            <a:extLst>
              <a:ext uri="{FF2B5EF4-FFF2-40B4-BE49-F238E27FC236}">
                <a16:creationId xmlns:a16="http://schemas.microsoft.com/office/drawing/2014/main" id="{56B5A630-1B2E-395E-706D-5BC568775085}"/>
              </a:ext>
              <a:ext uri="{C183D7F6-B498-43B3-948B-1728B52AA6E4}">
                <adec:decorative xmlns:adec="http://schemas.microsoft.com/office/drawing/2017/decorative" val="1"/>
              </a:ext>
            </a:extLst>
          </p:cNvPr>
          <p:cNvGrpSpPr/>
          <p:nvPr userDrawn="1"/>
        </p:nvGrpSpPr>
        <p:grpSpPr>
          <a:xfrm>
            <a:off x="6257032" y="1465075"/>
            <a:ext cx="5115481" cy="4803963"/>
            <a:chOff x="491544" y="1827015"/>
            <a:chExt cx="2442111" cy="4161199"/>
          </a:xfrm>
        </p:grpSpPr>
        <p:sp>
          <p:nvSpPr>
            <p:cNvPr id="12" name="Rectangle 11">
              <a:extLst>
                <a:ext uri="{FF2B5EF4-FFF2-40B4-BE49-F238E27FC236}">
                  <a16:creationId xmlns:a16="http://schemas.microsoft.com/office/drawing/2014/main" id="{F25E9CFA-1553-A626-5C02-9E98E057A02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18D6B971-CCC4-96FB-932A-7F9B6BE49EC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grpSp>
        <p:nvGrpSpPr>
          <p:cNvPr id="7" name="framing box">
            <a:extLst>
              <a:ext uri="{FF2B5EF4-FFF2-40B4-BE49-F238E27FC236}">
                <a16:creationId xmlns:a16="http://schemas.microsoft.com/office/drawing/2014/main" id="{FC76BF30-21E2-7EA1-E05C-41150ACDDE41}"/>
              </a:ext>
              <a:ext uri="{C183D7F6-B498-43B3-948B-1728B52AA6E4}">
                <adec:decorative xmlns:adec="http://schemas.microsoft.com/office/drawing/2017/decorative" val="1"/>
              </a:ext>
            </a:extLst>
          </p:cNvPr>
          <p:cNvGrpSpPr/>
          <p:nvPr userDrawn="1"/>
        </p:nvGrpSpPr>
        <p:grpSpPr>
          <a:xfrm>
            <a:off x="713441" y="1465075"/>
            <a:ext cx="5115481" cy="4803963"/>
            <a:chOff x="491544" y="1827015"/>
            <a:chExt cx="2442111" cy="4161199"/>
          </a:xfrm>
        </p:grpSpPr>
        <p:sp>
          <p:nvSpPr>
            <p:cNvPr id="8" name="Rectangle 7">
              <a:extLst>
                <a:ext uri="{FF2B5EF4-FFF2-40B4-BE49-F238E27FC236}">
                  <a16:creationId xmlns:a16="http://schemas.microsoft.com/office/drawing/2014/main" id="{160EFC5E-9347-5B76-DF36-AAFAF9C52A7D}"/>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7A7535BB-45AD-E547-F964-6AEC6C39712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4C037970-EDE2-C91E-ADCE-4CCD8B2516AE}"/>
              </a:ext>
            </a:extLst>
          </p:cNvPr>
          <p:cNvSpPr>
            <a:spLocks noGrp="1"/>
          </p:cNvSpPr>
          <p:nvPr>
            <p:ph type="body" sz="quarter" idx="12"/>
          </p:nvPr>
        </p:nvSpPr>
        <p:spPr>
          <a:xfrm>
            <a:off x="819486"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6" name="Text">
            <a:extLst>
              <a:ext uri="{FF2B5EF4-FFF2-40B4-BE49-F238E27FC236}">
                <a16:creationId xmlns:a16="http://schemas.microsoft.com/office/drawing/2014/main" id="{C58B0EB6-9930-8EC4-37DF-4FF9E179C4EC}"/>
              </a:ext>
            </a:extLst>
          </p:cNvPr>
          <p:cNvSpPr>
            <a:spLocks noGrp="1"/>
          </p:cNvSpPr>
          <p:nvPr>
            <p:ph type="body" sz="quarter" idx="15"/>
          </p:nvPr>
        </p:nvSpPr>
        <p:spPr>
          <a:xfrm>
            <a:off x="862518" y="3634664"/>
            <a:ext cx="1607632"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7" name="Text">
            <a:extLst>
              <a:ext uri="{FF2B5EF4-FFF2-40B4-BE49-F238E27FC236}">
                <a16:creationId xmlns:a16="http://schemas.microsoft.com/office/drawing/2014/main" id="{362BC757-63A8-37BE-B7F5-6D7E81414245}"/>
              </a:ext>
            </a:extLst>
          </p:cNvPr>
          <p:cNvSpPr>
            <a:spLocks noGrp="1"/>
          </p:cNvSpPr>
          <p:nvPr>
            <p:ph type="body" sz="quarter" idx="16"/>
          </p:nvPr>
        </p:nvSpPr>
        <p:spPr>
          <a:xfrm>
            <a:off x="2466109" y="3634664"/>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8" name="Text">
            <a:extLst>
              <a:ext uri="{FF2B5EF4-FFF2-40B4-BE49-F238E27FC236}">
                <a16:creationId xmlns:a16="http://schemas.microsoft.com/office/drawing/2014/main" id="{7B4B7A5D-3421-4692-5A17-3E7580330090}"/>
              </a:ext>
            </a:extLst>
          </p:cNvPr>
          <p:cNvSpPr>
            <a:spLocks noGrp="1"/>
          </p:cNvSpPr>
          <p:nvPr>
            <p:ph type="body" sz="quarter" idx="17"/>
          </p:nvPr>
        </p:nvSpPr>
        <p:spPr>
          <a:xfrm>
            <a:off x="3776358" y="3634664"/>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2" name="Text">
            <a:extLst>
              <a:ext uri="{FF2B5EF4-FFF2-40B4-BE49-F238E27FC236}">
                <a16:creationId xmlns:a16="http://schemas.microsoft.com/office/drawing/2014/main" id="{9E7BB6CA-E8AE-5880-BD0F-CB5E4C747CCE}"/>
              </a:ext>
            </a:extLst>
          </p:cNvPr>
          <p:cNvSpPr>
            <a:spLocks noGrp="1"/>
          </p:cNvSpPr>
          <p:nvPr>
            <p:ph type="body" sz="quarter" idx="18"/>
          </p:nvPr>
        </p:nvSpPr>
        <p:spPr>
          <a:xfrm>
            <a:off x="862517" y="4887930"/>
            <a:ext cx="156333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3" name="Text">
            <a:extLst>
              <a:ext uri="{FF2B5EF4-FFF2-40B4-BE49-F238E27FC236}">
                <a16:creationId xmlns:a16="http://schemas.microsoft.com/office/drawing/2014/main" id="{8AD88ACA-8ABE-FEFE-218E-7CA73C44F23F}"/>
              </a:ext>
            </a:extLst>
          </p:cNvPr>
          <p:cNvSpPr>
            <a:spLocks noGrp="1"/>
          </p:cNvSpPr>
          <p:nvPr>
            <p:ph type="body" sz="quarter" idx="19"/>
          </p:nvPr>
        </p:nvSpPr>
        <p:spPr>
          <a:xfrm>
            <a:off x="2466109" y="4887930"/>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4" name="Text">
            <a:extLst>
              <a:ext uri="{FF2B5EF4-FFF2-40B4-BE49-F238E27FC236}">
                <a16:creationId xmlns:a16="http://schemas.microsoft.com/office/drawing/2014/main" id="{E1BC2C54-33E6-5382-F419-21ED4B467EB6}"/>
              </a:ext>
            </a:extLst>
          </p:cNvPr>
          <p:cNvSpPr>
            <a:spLocks noGrp="1"/>
          </p:cNvSpPr>
          <p:nvPr>
            <p:ph type="body" sz="quarter" idx="20"/>
          </p:nvPr>
        </p:nvSpPr>
        <p:spPr>
          <a:xfrm>
            <a:off x="3776358" y="4887930"/>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4" name="Text">
            <a:extLst>
              <a:ext uri="{FF2B5EF4-FFF2-40B4-BE49-F238E27FC236}">
                <a16:creationId xmlns:a16="http://schemas.microsoft.com/office/drawing/2014/main" id="{E68FF06C-64D5-AF84-6406-014BD02A2089}"/>
              </a:ext>
            </a:extLst>
          </p:cNvPr>
          <p:cNvSpPr>
            <a:spLocks noGrp="1"/>
          </p:cNvSpPr>
          <p:nvPr>
            <p:ph type="body" sz="quarter" idx="13"/>
          </p:nvPr>
        </p:nvSpPr>
        <p:spPr>
          <a:xfrm>
            <a:off x="6363077"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5" name="Text">
            <a:extLst>
              <a:ext uri="{FF2B5EF4-FFF2-40B4-BE49-F238E27FC236}">
                <a16:creationId xmlns:a16="http://schemas.microsoft.com/office/drawing/2014/main" id="{014ABA2F-5855-62FF-C26D-39FFCB381493}"/>
              </a:ext>
            </a:extLst>
          </p:cNvPr>
          <p:cNvSpPr>
            <a:spLocks noGrp="1"/>
          </p:cNvSpPr>
          <p:nvPr>
            <p:ph type="body" sz="quarter" idx="14"/>
          </p:nvPr>
        </p:nvSpPr>
        <p:spPr>
          <a:xfrm>
            <a:off x="6363077" y="3634664"/>
            <a:ext cx="4864207" cy="919226"/>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07139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1" name="Text">
            <a:extLst>
              <a:ext uri="{FF2B5EF4-FFF2-40B4-BE49-F238E27FC236}">
                <a16:creationId xmlns:a16="http://schemas.microsoft.com/office/drawing/2014/main" id="{62386ECC-9432-9E97-E568-EC685CC063F1}"/>
              </a:ext>
            </a:extLst>
          </p:cNvPr>
          <p:cNvSpPr>
            <a:spLocks noGrp="1"/>
          </p:cNvSpPr>
          <p:nvPr>
            <p:ph type="body" sz="quarter" idx="12"/>
          </p:nvPr>
        </p:nvSpPr>
        <p:spPr>
          <a:xfrm>
            <a:off x="93743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5" name="Text">
            <a:extLst>
              <a:ext uri="{FF2B5EF4-FFF2-40B4-BE49-F238E27FC236}">
                <a16:creationId xmlns:a16="http://schemas.microsoft.com/office/drawing/2014/main" id="{9B0F3132-F571-D197-DF66-DB76478BE9E1}"/>
              </a:ext>
            </a:extLst>
          </p:cNvPr>
          <p:cNvSpPr>
            <a:spLocks noGrp="1"/>
          </p:cNvSpPr>
          <p:nvPr>
            <p:ph type="body" sz="quarter" idx="31"/>
          </p:nvPr>
        </p:nvSpPr>
        <p:spPr>
          <a:xfrm>
            <a:off x="360995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6" name="Text">
            <a:extLst>
              <a:ext uri="{FF2B5EF4-FFF2-40B4-BE49-F238E27FC236}">
                <a16:creationId xmlns:a16="http://schemas.microsoft.com/office/drawing/2014/main" id="{22C86FAE-3158-BD9E-737A-5749EB0116A0}"/>
              </a:ext>
            </a:extLst>
          </p:cNvPr>
          <p:cNvSpPr>
            <a:spLocks noGrp="1"/>
          </p:cNvSpPr>
          <p:nvPr>
            <p:ph type="body" sz="quarter" idx="32"/>
          </p:nvPr>
        </p:nvSpPr>
        <p:spPr>
          <a:xfrm>
            <a:off x="93743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7" name="Text">
            <a:extLst>
              <a:ext uri="{FF2B5EF4-FFF2-40B4-BE49-F238E27FC236}">
                <a16:creationId xmlns:a16="http://schemas.microsoft.com/office/drawing/2014/main" id="{2E038EA9-9C07-123A-DBA5-278B73FDBCC8}"/>
              </a:ext>
            </a:extLst>
          </p:cNvPr>
          <p:cNvSpPr>
            <a:spLocks noGrp="1"/>
          </p:cNvSpPr>
          <p:nvPr>
            <p:ph type="body" sz="quarter" idx="33"/>
          </p:nvPr>
        </p:nvSpPr>
        <p:spPr>
          <a:xfrm>
            <a:off x="360995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 name="Text Placeholder 4">
            <a:extLst>
              <a:ext uri="{FF2B5EF4-FFF2-40B4-BE49-F238E27FC236}">
                <a16:creationId xmlns:a16="http://schemas.microsoft.com/office/drawing/2014/main" id="{B3F58741-95DB-86DC-398B-9A62E02AE6B6}"/>
              </a:ext>
            </a:extLst>
          </p:cNvPr>
          <p:cNvSpPr>
            <a:spLocks noGrp="1"/>
          </p:cNvSpPr>
          <p:nvPr>
            <p:ph type="body" sz="quarter" idx="26"/>
          </p:nvPr>
        </p:nvSpPr>
        <p:spPr>
          <a:xfrm>
            <a:off x="7185025" y="2017713"/>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5" name="Text Placeholder 4">
            <a:extLst>
              <a:ext uri="{FF2B5EF4-FFF2-40B4-BE49-F238E27FC236}">
                <a16:creationId xmlns:a16="http://schemas.microsoft.com/office/drawing/2014/main" id="{4CCC6644-95D1-D41A-735B-B81476C8AED3}"/>
              </a:ext>
            </a:extLst>
          </p:cNvPr>
          <p:cNvSpPr>
            <a:spLocks noGrp="1"/>
          </p:cNvSpPr>
          <p:nvPr>
            <p:ph type="body" sz="quarter" idx="27"/>
          </p:nvPr>
        </p:nvSpPr>
        <p:spPr>
          <a:xfrm>
            <a:off x="7185025" y="2879434"/>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6" name="Text Placeholder 4">
            <a:extLst>
              <a:ext uri="{FF2B5EF4-FFF2-40B4-BE49-F238E27FC236}">
                <a16:creationId xmlns:a16="http://schemas.microsoft.com/office/drawing/2014/main" id="{17D89023-0C9A-5CE2-EFDE-04F740876CC5}"/>
              </a:ext>
            </a:extLst>
          </p:cNvPr>
          <p:cNvSpPr>
            <a:spLocks noGrp="1"/>
          </p:cNvSpPr>
          <p:nvPr>
            <p:ph type="body" sz="quarter" idx="28"/>
          </p:nvPr>
        </p:nvSpPr>
        <p:spPr>
          <a:xfrm>
            <a:off x="7185025" y="3741155"/>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9" name="Text Placeholder 4">
            <a:extLst>
              <a:ext uri="{FF2B5EF4-FFF2-40B4-BE49-F238E27FC236}">
                <a16:creationId xmlns:a16="http://schemas.microsoft.com/office/drawing/2014/main" id="{8CAC9D21-CD4C-378F-C79A-87ACB28D6281}"/>
              </a:ext>
            </a:extLst>
          </p:cNvPr>
          <p:cNvSpPr>
            <a:spLocks noGrp="1"/>
          </p:cNvSpPr>
          <p:nvPr>
            <p:ph type="body" sz="quarter" idx="29"/>
          </p:nvPr>
        </p:nvSpPr>
        <p:spPr>
          <a:xfrm>
            <a:off x="7185025" y="4602876"/>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20" name="Text Placeholder 4">
            <a:extLst>
              <a:ext uri="{FF2B5EF4-FFF2-40B4-BE49-F238E27FC236}">
                <a16:creationId xmlns:a16="http://schemas.microsoft.com/office/drawing/2014/main" id="{DAC08732-ECC8-0652-F680-4777680D7672}"/>
              </a:ext>
            </a:extLst>
          </p:cNvPr>
          <p:cNvSpPr>
            <a:spLocks noGrp="1"/>
          </p:cNvSpPr>
          <p:nvPr>
            <p:ph type="body" sz="quarter" idx="30"/>
          </p:nvPr>
        </p:nvSpPr>
        <p:spPr>
          <a:xfrm>
            <a:off x="7185025" y="5464597"/>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65796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0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099797" y="3509221"/>
            <a:ext cx="2756410" cy="425390"/>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353822" y="2018662"/>
            <a:ext cx="2756410" cy="346943"/>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8884800" y="2394419"/>
            <a:ext cx="3269902"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a:extLst>
              <a:ext uri="{FF2B5EF4-FFF2-40B4-BE49-F238E27FC236}">
                <a16:creationId xmlns:a16="http://schemas.microsoft.com/office/drawing/2014/main" id="{B7638E85-C30D-6E95-E734-AEA1CBB50EBF}"/>
              </a:ext>
            </a:extLst>
          </p:cNvPr>
          <p:cNvSpPr>
            <a:spLocks noGrp="1"/>
          </p:cNvSpPr>
          <p:nvPr>
            <p:ph type="body" sz="quarter" idx="15" hasCustomPrompt="1"/>
          </p:nvPr>
        </p:nvSpPr>
        <p:spPr>
          <a:xfrm>
            <a:off x="8085312" y="6213923"/>
            <a:ext cx="3269902" cy="153888"/>
          </a:xfrm>
        </p:spPr>
        <p:txBody>
          <a:bodyPr lIns="182880" rIns="182880"/>
          <a:lstStyle>
            <a:lvl1pPr algn="r">
              <a:spcBef>
                <a:spcPts val="0"/>
              </a:spcBef>
              <a:spcAft>
                <a:spcPts val="1200"/>
              </a:spcAft>
              <a:defRPr lang="en-US" sz="1000" kern="1200" spc="0" baseline="0" dirty="0">
                <a:solidFill>
                  <a:schemeClr val="tx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24" name="Source">
            <a:extLst>
              <a:ext uri="{FF2B5EF4-FFF2-40B4-BE49-F238E27FC236}">
                <a16:creationId xmlns:a16="http://schemas.microsoft.com/office/drawing/2014/main" id="{2535FBE8-7AD9-9970-494B-65F7FF53D673}"/>
              </a:ext>
            </a:extLst>
          </p:cNvPr>
          <p:cNvSpPr>
            <a:spLocks noGrp="1"/>
          </p:cNvSpPr>
          <p:nvPr>
            <p:ph type="body" sz="quarter" idx="16" hasCustomPrompt="1"/>
          </p:nvPr>
        </p:nvSpPr>
        <p:spPr>
          <a:xfrm>
            <a:off x="4667956" y="6438670"/>
            <a:ext cx="6698782" cy="123111"/>
          </a:xfrm>
        </p:spPr>
        <p:txBody>
          <a:bodyPr lIns="182880" rIns="182880"/>
          <a:lstStyle>
            <a:lvl1pPr algn="r">
              <a:spcBef>
                <a:spcPts val="0"/>
              </a:spcBef>
              <a:spcAft>
                <a:spcPts val="600"/>
              </a:spcAft>
              <a:defRPr lang="en-US" sz="800" kern="1200" spc="0" baseline="0" dirty="0">
                <a:solidFill>
                  <a:schemeClr val="accent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Tree>
    <p:extLst>
      <p:ext uri="{BB962C8B-B14F-4D97-AF65-F5344CB8AC3E}">
        <p14:creationId xmlns:p14="http://schemas.microsoft.com/office/powerpoint/2010/main" val="2717878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1436688"/>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287338" y="6433508"/>
            <a:ext cx="11315700" cy="261610"/>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Line 2</a:t>
            </a:r>
          </a:p>
        </p:txBody>
      </p:sp>
    </p:spTree>
    <p:extLst>
      <p:ext uri="{BB962C8B-B14F-4D97-AF65-F5344CB8AC3E}">
        <p14:creationId xmlns:p14="http://schemas.microsoft.com/office/powerpoint/2010/main" val="178283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2_TITLE &amp; SUB">
    <p:spTree>
      <p:nvGrpSpPr>
        <p:cNvPr id="1" name=""/>
        <p:cNvGrpSpPr/>
        <p:nvPr/>
      </p:nvGrpSpPr>
      <p:grpSpPr>
        <a:xfrm>
          <a:off x="0" y="0"/>
          <a:ext cx="0" cy="0"/>
          <a:chOff x="0" y="0"/>
          <a:chExt cx="0" cy="0"/>
        </a:xfrm>
      </p:grpSpPr>
      <p:grpSp>
        <p:nvGrpSpPr>
          <p:cNvPr id="4" name="framing box">
            <a:extLst>
              <a:ext uri="{FF2B5EF4-FFF2-40B4-BE49-F238E27FC236}">
                <a16:creationId xmlns:a16="http://schemas.microsoft.com/office/drawing/2014/main" id="{CC55AA3C-E85D-A63F-16B1-67B02C99DA52}"/>
              </a:ext>
              <a:ext uri="{C183D7F6-B498-43B3-948B-1728B52AA6E4}">
                <adec:decorative xmlns:adec="http://schemas.microsoft.com/office/drawing/2017/decorative" val="1"/>
              </a:ext>
            </a:extLst>
          </p:cNvPr>
          <p:cNvGrpSpPr/>
          <p:nvPr userDrawn="1"/>
        </p:nvGrpSpPr>
        <p:grpSpPr>
          <a:xfrm>
            <a:off x="287338" y="1204704"/>
            <a:ext cx="8228696" cy="5348107"/>
            <a:chOff x="491544" y="1827015"/>
            <a:chExt cx="2442111" cy="4161199"/>
          </a:xfrm>
        </p:grpSpPr>
        <p:sp>
          <p:nvSpPr>
            <p:cNvPr id="8" name="Rectangle 7">
              <a:extLst>
                <a:ext uri="{FF2B5EF4-FFF2-40B4-BE49-F238E27FC236}">
                  <a16:creationId xmlns:a16="http://schemas.microsoft.com/office/drawing/2014/main" id="{2096D0FA-A471-217B-0BCC-AFC473380A12}"/>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841A9A9-676D-2011-9A7B-4FBC520E6B8C}"/>
                </a:ext>
              </a:extLst>
            </p:cNvPr>
            <p:cNvSpPr/>
            <p:nvPr/>
          </p:nvSpPr>
          <p:spPr bwMode="auto">
            <a:xfrm>
              <a:off x="537540" y="1940628"/>
              <a:ext cx="2350119" cy="3933972"/>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601853" y="6229566"/>
            <a:ext cx="11315700" cy="138499"/>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5" name="Text">
            <a:extLst>
              <a:ext uri="{FF2B5EF4-FFF2-40B4-BE49-F238E27FC236}">
                <a16:creationId xmlns:a16="http://schemas.microsoft.com/office/drawing/2014/main" id="{7691C3A2-9AE8-275C-8D68-0720EFF36839}"/>
              </a:ext>
            </a:extLst>
          </p:cNvPr>
          <p:cNvSpPr>
            <a:spLocks noGrp="1"/>
          </p:cNvSpPr>
          <p:nvPr>
            <p:ph type="body" sz="quarter" idx="12"/>
          </p:nvPr>
        </p:nvSpPr>
        <p:spPr>
          <a:xfrm>
            <a:off x="8777288" y="1436688"/>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6ED78DE7-301F-CCDC-F67B-C8B48C5B6D8A}"/>
              </a:ext>
            </a:extLst>
          </p:cNvPr>
          <p:cNvSpPr>
            <a:spLocks noGrp="1"/>
          </p:cNvSpPr>
          <p:nvPr>
            <p:ph type="body" sz="quarter" idx="17"/>
          </p:nvPr>
        </p:nvSpPr>
        <p:spPr>
          <a:xfrm>
            <a:off x="8777288" y="4108011"/>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7" name="Text">
            <a:extLst>
              <a:ext uri="{FF2B5EF4-FFF2-40B4-BE49-F238E27FC236}">
                <a16:creationId xmlns:a16="http://schemas.microsoft.com/office/drawing/2014/main" id="{C2EC4F45-397E-CB47-6460-B498984E804C}"/>
              </a:ext>
            </a:extLst>
          </p:cNvPr>
          <p:cNvSpPr>
            <a:spLocks noGrp="1"/>
          </p:cNvSpPr>
          <p:nvPr>
            <p:ph type="body" sz="quarter" idx="18"/>
          </p:nvPr>
        </p:nvSpPr>
        <p:spPr>
          <a:xfrm>
            <a:off x="601853" y="5647890"/>
            <a:ext cx="7279943" cy="215444"/>
          </a:xfrm>
        </p:spPr>
        <p:txBody>
          <a:bodyPr lIns="0" rIns="0"/>
          <a:lstStyle>
            <a:lvl1pPr>
              <a:spcBef>
                <a:spcPts val="0"/>
              </a:spcBef>
              <a:spcAft>
                <a:spcPts val="1200"/>
              </a:spcAft>
              <a:defRPr lang="en-US" sz="1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45034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3_TITLE &amp; SUB">
    <p:spTree>
      <p:nvGrpSpPr>
        <p:cNvPr id="1" name=""/>
        <p:cNvGrpSpPr/>
        <p:nvPr/>
      </p:nvGrpSpPr>
      <p:grpSpPr>
        <a:xfrm>
          <a:off x="0" y="0"/>
          <a:ext cx="0" cy="0"/>
          <a:chOff x="0" y="0"/>
          <a:chExt cx="0" cy="0"/>
        </a:xfrm>
      </p:grpSpPr>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19547" y="1003610"/>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46331"/>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2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336286" cy="1043363"/>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555697" y="3340090"/>
            <a:ext cx="5247143" cy="2840037"/>
          </a:xfrm>
        </p:spPr>
        <p:txBody>
          <a:bodyPr/>
          <a:lstStyle/>
          <a:p>
            <a:endParaRPr lang="en-US"/>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555697" y="6403423"/>
            <a:ext cx="5336287"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1109851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CA4BAD08-F0F1-350D-4B56-1869EBC8BEB0}"/>
              </a:ext>
            </a:extLst>
          </p:cNvPr>
          <p:cNvSpPr>
            <a:spLocks noGrp="1"/>
          </p:cNvSpPr>
          <p:nvPr>
            <p:ph type="body" sz="quarter" idx="12"/>
          </p:nvPr>
        </p:nvSpPr>
        <p:spPr>
          <a:xfrm>
            <a:off x="577851" y="2400300"/>
            <a:ext cx="631666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5" name="Text">
            <a:extLst>
              <a:ext uri="{FF2B5EF4-FFF2-40B4-BE49-F238E27FC236}">
                <a16:creationId xmlns:a16="http://schemas.microsoft.com/office/drawing/2014/main" id="{5E1D5AB3-3D81-A2CA-A0C2-5BA814F4BE60}"/>
              </a:ext>
            </a:extLst>
          </p:cNvPr>
          <p:cNvSpPr>
            <a:spLocks noGrp="1"/>
          </p:cNvSpPr>
          <p:nvPr>
            <p:ph type="body" sz="quarter" idx="13"/>
          </p:nvPr>
        </p:nvSpPr>
        <p:spPr>
          <a:xfrm>
            <a:off x="7185025" y="2400300"/>
            <a:ext cx="443071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3953758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151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1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1" name="Text Placeholder 4">
            <a:extLst>
              <a:ext uri="{FF2B5EF4-FFF2-40B4-BE49-F238E27FC236}">
                <a16:creationId xmlns:a16="http://schemas.microsoft.com/office/drawing/2014/main" id="{A1F7FCED-B0A9-BE18-306D-E4BA3D6A0AA0}"/>
              </a:ext>
            </a:extLst>
          </p:cNvPr>
          <p:cNvSpPr>
            <a:spLocks noGrp="1"/>
          </p:cNvSpPr>
          <p:nvPr>
            <p:ph type="body" sz="quarter" idx="31"/>
          </p:nvPr>
        </p:nvSpPr>
        <p:spPr>
          <a:xfrm>
            <a:off x="936814" y="2636938"/>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3" name="Text Placeholder 4">
            <a:extLst>
              <a:ext uri="{FF2B5EF4-FFF2-40B4-BE49-F238E27FC236}">
                <a16:creationId xmlns:a16="http://schemas.microsoft.com/office/drawing/2014/main" id="{CB56242C-1A91-D6D5-961D-590E25CBD6D0}"/>
              </a:ext>
            </a:extLst>
          </p:cNvPr>
          <p:cNvSpPr>
            <a:spLocks noGrp="1"/>
          </p:cNvSpPr>
          <p:nvPr>
            <p:ph type="body" sz="quarter" idx="33"/>
          </p:nvPr>
        </p:nvSpPr>
        <p:spPr>
          <a:xfrm>
            <a:off x="615251" y="3177595"/>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2" name="Text Placeholder 4">
            <a:extLst>
              <a:ext uri="{FF2B5EF4-FFF2-40B4-BE49-F238E27FC236}">
                <a16:creationId xmlns:a16="http://schemas.microsoft.com/office/drawing/2014/main" id="{A3C71BDD-0B74-D90B-708B-D97987F4896E}"/>
              </a:ext>
            </a:extLst>
          </p:cNvPr>
          <p:cNvSpPr>
            <a:spLocks noGrp="1"/>
          </p:cNvSpPr>
          <p:nvPr>
            <p:ph type="body" sz="quarter" idx="32"/>
          </p:nvPr>
        </p:nvSpPr>
        <p:spPr>
          <a:xfrm>
            <a:off x="936814" y="3827575"/>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4" name="Text Placeholder 4">
            <a:extLst>
              <a:ext uri="{FF2B5EF4-FFF2-40B4-BE49-F238E27FC236}">
                <a16:creationId xmlns:a16="http://schemas.microsoft.com/office/drawing/2014/main" id="{ADFC4B73-920B-9650-41D0-8324499F8EE0}"/>
              </a:ext>
            </a:extLst>
          </p:cNvPr>
          <p:cNvSpPr>
            <a:spLocks noGrp="1"/>
          </p:cNvSpPr>
          <p:nvPr>
            <p:ph type="body" sz="quarter" idx="34"/>
          </p:nvPr>
        </p:nvSpPr>
        <p:spPr>
          <a:xfrm>
            <a:off x="2791713"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5" name="Text Placeholder 4">
            <a:extLst>
              <a:ext uri="{FF2B5EF4-FFF2-40B4-BE49-F238E27FC236}">
                <a16:creationId xmlns:a16="http://schemas.microsoft.com/office/drawing/2014/main" id="{1C57A1C5-02CC-E456-7A0F-9DDF13E2348F}"/>
              </a:ext>
            </a:extLst>
          </p:cNvPr>
          <p:cNvSpPr>
            <a:spLocks noGrp="1"/>
          </p:cNvSpPr>
          <p:nvPr>
            <p:ph type="body" sz="quarter" idx="35"/>
          </p:nvPr>
        </p:nvSpPr>
        <p:spPr>
          <a:xfrm>
            <a:off x="2791713" y="43638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6" name="Text Placeholder 4">
            <a:extLst>
              <a:ext uri="{FF2B5EF4-FFF2-40B4-BE49-F238E27FC236}">
                <a16:creationId xmlns:a16="http://schemas.microsoft.com/office/drawing/2014/main" id="{89F6BC46-04F5-26B0-A385-FF5F7BBA439F}"/>
              </a:ext>
            </a:extLst>
          </p:cNvPr>
          <p:cNvSpPr>
            <a:spLocks noGrp="1"/>
          </p:cNvSpPr>
          <p:nvPr>
            <p:ph type="body" sz="quarter" idx="36"/>
          </p:nvPr>
        </p:nvSpPr>
        <p:spPr>
          <a:xfrm>
            <a:off x="4988652" y="193338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5" name="Text Placeholder 4">
            <a:extLst>
              <a:ext uri="{FF2B5EF4-FFF2-40B4-BE49-F238E27FC236}">
                <a16:creationId xmlns:a16="http://schemas.microsoft.com/office/drawing/2014/main" id="{0B34926D-EA44-7A03-6CD4-65CABB8125CE}"/>
              </a:ext>
            </a:extLst>
          </p:cNvPr>
          <p:cNvSpPr>
            <a:spLocks noGrp="1"/>
          </p:cNvSpPr>
          <p:nvPr>
            <p:ph type="body" sz="quarter" idx="26"/>
          </p:nvPr>
        </p:nvSpPr>
        <p:spPr>
          <a:xfrm>
            <a:off x="6560259" y="2079700"/>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7" name="Text Placeholder 4">
            <a:extLst>
              <a:ext uri="{FF2B5EF4-FFF2-40B4-BE49-F238E27FC236}">
                <a16:creationId xmlns:a16="http://schemas.microsoft.com/office/drawing/2014/main" id="{82DD2BAD-DD94-ACD1-EC7E-29CFD53E50F3}"/>
              </a:ext>
            </a:extLst>
          </p:cNvPr>
          <p:cNvSpPr>
            <a:spLocks noGrp="1"/>
          </p:cNvSpPr>
          <p:nvPr>
            <p:ph type="body" sz="quarter" idx="37"/>
          </p:nvPr>
        </p:nvSpPr>
        <p:spPr>
          <a:xfrm>
            <a:off x="4988652"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6" name="Text Placeholder 4">
            <a:extLst>
              <a:ext uri="{FF2B5EF4-FFF2-40B4-BE49-F238E27FC236}">
                <a16:creationId xmlns:a16="http://schemas.microsoft.com/office/drawing/2014/main" id="{6AF534B4-0578-B165-B7B5-FACFF3ADB2A1}"/>
              </a:ext>
            </a:extLst>
          </p:cNvPr>
          <p:cNvSpPr>
            <a:spLocks noGrp="1"/>
          </p:cNvSpPr>
          <p:nvPr>
            <p:ph type="body" sz="quarter" idx="27"/>
          </p:nvPr>
        </p:nvSpPr>
        <p:spPr>
          <a:xfrm>
            <a:off x="6560259" y="2634821"/>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8" name="Text Placeholder 4">
            <a:extLst>
              <a:ext uri="{FF2B5EF4-FFF2-40B4-BE49-F238E27FC236}">
                <a16:creationId xmlns:a16="http://schemas.microsoft.com/office/drawing/2014/main" id="{DCCF6A14-33EE-A701-8543-345584283034}"/>
              </a:ext>
            </a:extLst>
          </p:cNvPr>
          <p:cNvSpPr>
            <a:spLocks noGrp="1"/>
          </p:cNvSpPr>
          <p:nvPr>
            <p:ph type="body" sz="quarter" idx="38"/>
          </p:nvPr>
        </p:nvSpPr>
        <p:spPr>
          <a:xfrm>
            <a:off x="4988652" y="3114174"/>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7" name="Text Placeholder 4">
            <a:extLst>
              <a:ext uri="{FF2B5EF4-FFF2-40B4-BE49-F238E27FC236}">
                <a16:creationId xmlns:a16="http://schemas.microsoft.com/office/drawing/2014/main" id="{2852D3E8-935A-D44F-69F7-7907C8793995}"/>
              </a:ext>
            </a:extLst>
          </p:cNvPr>
          <p:cNvSpPr>
            <a:spLocks noGrp="1"/>
          </p:cNvSpPr>
          <p:nvPr>
            <p:ph type="body" sz="quarter" idx="28"/>
          </p:nvPr>
        </p:nvSpPr>
        <p:spPr>
          <a:xfrm>
            <a:off x="6560259" y="3264859"/>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9" name="Text Placeholder 4">
            <a:extLst>
              <a:ext uri="{FF2B5EF4-FFF2-40B4-BE49-F238E27FC236}">
                <a16:creationId xmlns:a16="http://schemas.microsoft.com/office/drawing/2014/main" id="{1702C094-170C-EF2D-F98B-92AB98F06445}"/>
              </a:ext>
            </a:extLst>
          </p:cNvPr>
          <p:cNvSpPr>
            <a:spLocks noGrp="1"/>
          </p:cNvSpPr>
          <p:nvPr>
            <p:ph type="body" sz="quarter" idx="39"/>
          </p:nvPr>
        </p:nvSpPr>
        <p:spPr>
          <a:xfrm>
            <a:off x="4988652" y="41352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8" name="Text Placeholder 4">
            <a:extLst>
              <a:ext uri="{FF2B5EF4-FFF2-40B4-BE49-F238E27FC236}">
                <a16:creationId xmlns:a16="http://schemas.microsoft.com/office/drawing/2014/main" id="{9E0C2FF3-2BEE-F896-DEB6-FF28823AA594}"/>
              </a:ext>
            </a:extLst>
          </p:cNvPr>
          <p:cNvSpPr>
            <a:spLocks noGrp="1"/>
          </p:cNvSpPr>
          <p:nvPr>
            <p:ph type="body" sz="quarter" idx="29"/>
          </p:nvPr>
        </p:nvSpPr>
        <p:spPr>
          <a:xfrm>
            <a:off x="6560259" y="4267317"/>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4B0904E0-0753-28A8-C8C2-F09E1450AEFD}"/>
              </a:ext>
            </a:extLst>
          </p:cNvPr>
          <p:cNvSpPr>
            <a:spLocks noGrp="1"/>
          </p:cNvSpPr>
          <p:nvPr>
            <p:ph type="body" sz="quarter" idx="40"/>
          </p:nvPr>
        </p:nvSpPr>
        <p:spPr>
          <a:xfrm>
            <a:off x="4988652" y="469430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9" name="Text Placeholder 4">
            <a:extLst>
              <a:ext uri="{FF2B5EF4-FFF2-40B4-BE49-F238E27FC236}">
                <a16:creationId xmlns:a16="http://schemas.microsoft.com/office/drawing/2014/main" id="{FCE4915E-CB9D-8B45-A2AB-7C93796DADB2}"/>
              </a:ext>
            </a:extLst>
          </p:cNvPr>
          <p:cNvSpPr>
            <a:spLocks noGrp="1"/>
          </p:cNvSpPr>
          <p:nvPr>
            <p:ph type="body" sz="quarter" idx="30"/>
          </p:nvPr>
        </p:nvSpPr>
        <p:spPr>
          <a:xfrm>
            <a:off x="6560259" y="4830921"/>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 name="Text Placeholder 19">
            <a:extLst>
              <a:ext uri="{FF2B5EF4-FFF2-40B4-BE49-F238E27FC236}">
                <a16:creationId xmlns:a16="http://schemas.microsoft.com/office/drawing/2014/main" id="{E9253278-D68E-458C-480C-87169F3E03DF}"/>
              </a:ext>
            </a:extLst>
          </p:cNvPr>
          <p:cNvSpPr>
            <a:spLocks noGrp="1"/>
          </p:cNvSpPr>
          <p:nvPr>
            <p:ph type="body" sz="quarter" idx="20" hasCustomPrompt="1"/>
          </p:nvPr>
        </p:nvSpPr>
        <p:spPr>
          <a:xfrm>
            <a:off x="615251" y="6338341"/>
            <a:ext cx="11283062" cy="225972"/>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748348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77108"/>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4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42050" y="844584"/>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103812" cy="919226"/>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400"/>
              </a:spcAft>
              <a:defRPr lang="en-US" sz="12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638130" y="4819575"/>
            <a:ext cx="2607002" cy="1378986"/>
          </a:xfrm>
        </p:spPr>
        <p:txBody>
          <a:bodyPr/>
          <a:lstStyle/>
          <a:p>
            <a:endParaRPr lang="en-US"/>
          </a:p>
        </p:txBody>
      </p:sp>
      <p:sp>
        <p:nvSpPr>
          <p:cNvPr id="2" name="Text Placeholder 19">
            <a:extLst>
              <a:ext uri="{FF2B5EF4-FFF2-40B4-BE49-F238E27FC236}">
                <a16:creationId xmlns:a16="http://schemas.microsoft.com/office/drawing/2014/main" id="{12D50508-A0A3-E324-493B-1D1043D1E879}"/>
              </a:ext>
            </a:extLst>
          </p:cNvPr>
          <p:cNvSpPr>
            <a:spLocks noGrp="1"/>
          </p:cNvSpPr>
          <p:nvPr>
            <p:ph type="body" sz="quarter" idx="20" hasCustomPrompt="1"/>
          </p:nvPr>
        </p:nvSpPr>
        <p:spPr>
          <a:xfrm>
            <a:off x="615251" y="6287544"/>
            <a:ext cx="5452672" cy="153888"/>
          </a:xfrm>
        </p:spPr>
        <p:txBody>
          <a:bodyPr/>
          <a:lstStyle>
            <a:lvl1pPr marL="0" indent="0">
              <a:spcBef>
                <a:spcPts val="0"/>
              </a:spcBef>
              <a:buNone/>
              <a:defRPr sz="1000">
                <a:latin typeface="+mj-lt"/>
              </a:defRPr>
            </a:lvl1pPr>
            <a:lvl2pPr marL="228600" indent="0">
              <a:buNone/>
              <a:defRPr/>
            </a:lvl2pPr>
          </a:lstStyle>
          <a:p>
            <a:pPr lvl="0"/>
            <a:r>
              <a:rPr lang="en-US"/>
              <a:t>Click to edit for more information and add hyperlink</a:t>
            </a:r>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638130" y="6287545"/>
            <a:ext cx="5103812"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047920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2915847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77852" y="1436687"/>
            <a:ext cx="4791947"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295535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8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581EB3A-6E48-8171-539B-5ACA1C8F99D6}"/>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299075" y="1650831"/>
            <a:ext cx="6310314"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222238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076D447-E9CC-F2CF-C404-6E4AD1CCD949}"/>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663163" y="3651575"/>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5" name="Text">
            <a:extLst>
              <a:ext uri="{FF2B5EF4-FFF2-40B4-BE49-F238E27FC236}">
                <a16:creationId xmlns:a16="http://schemas.microsoft.com/office/drawing/2014/main" id="{C7F8DEFD-C2AE-4406-A5D6-9FCEEB4BF9F4}"/>
              </a:ext>
            </a:extLst>
          </p:cNvPr>
          <p:cNvSpPr>
            <a:spLocks noGrp="1"/>
          </p:cNvSpPr>
          <p:nvPr>
            <p:ph type="body" sz="quarter" idx="17" hasCustomPrompt="1"/>
          </p:nvPr>
        </p:nvSpPr>
        <p:spPr>
          <a:xfrm>
            <a:off x="2682591" y="576769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917188" y="2018662"/>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6" name="Text">
            <a:extLst>
              <a:ext uri="{FF2B5EF4-FFF2-40B4-BE49-F238E27FC236}">
                <a16:creationId xmlns:a16="http://schemas.microsoft.com/office/drawing/2014/main" id="{2D12D990-8A2D-F8C7-8581-8F0CD43E65F9}"/>
              </a:ext>
            </a:extLst>
          </p:cNvPr>
          <p:cNvSpPr>
            <a:spLocks noGrp="1"/>
          </p:cNvSpPr>
          <p:nvPr>
            <p:ph type="body" sz="quarter" idx="18" hasCustomPrompt="1"/>
          </p:nvPr>
        </p:nvSpPr>
        <p:spPr>
          <a:xfrm>
            <a:off x="6936616" y="572148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9118600" y="2014645"/>
            <a:ext cx="2813403"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31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0_TITLE &amp; SUB">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A3C31A2-27AF-FCA3-71B4-542180C815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BA400881-313D-7CF9-891D-EA9B2FCE42CC}"/>
              </a:ext>
            </a:extLst>
          </p:cNvPr>
          <p:cNvGrpSpPr/>
          <p:nvPr userDrawn="1"/>
        </p:nvGrpSpPr>
        <p:grpSpPr>
          <a:xfrm>
            <a:off x="213210" y="1396999"/>
            <a:ext cx="6965598" cy="5003801"/>
            <a:chOff x="491544" y="1827015"/>
            <a:chExt cx="2442111" cy="4161199"/>
          </a:xfrm>
        </p:grpSpPr>
        <p:sp>
          <p:nvSpPr>
            <p:cNvPr id="6" name="Rectangle 5">
              <a:extLst>
                <a:ext uri="{FF2B5EF4-FFF2-40B4-BE49-F238E27FC236}">
                  <a16:creationId xmlns:a16="http://schemas.microsoft.com/office/drawing/2014/main" id="{440DAAD2-D6FD-CC8A-C9AB-6C6FB8A6BB7F}"/>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E68282D-D2DB-5D99-2115-1C9618CD26A7}"/>
                </a:ext>
              </a:extLst>
            </p:cNvPr>
            <p:cNvSpPr/>
            <p:nvPr/>
          </p:nvSpPr>
          <p:spPr bwMode="auto">
            <a:xfrm>
              <a:off x="534235" y="1926541"/>
              <a:ext cx="2356729"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8" name="Text Placeholder 6">
            <a:extLst>
              <a:ext uri="{FF2B5EF4-FFF2-40B4-BE49-F238E27FC236}">
                <a16:creationId xmlns:a16="http://schemas.microsoft.com/office/drawing/2014/main" id="{A909703C-FDFC-7F5F-7F9E-AA47F61802B8}"/>
              </a:ext>
            </a:extLst>
          </p:cNvPr>
          <p:cNvSpPr>
            <a:spLocks noGrp="1"/>
          </p:cNvSpPr>
          <p:nvPr>
            <p:ph type="body" sz="quarter" idx="10"/>
          </p:nvPr>
        </p:nvSpPr>
        <p:spPr>
          <a:xfrm>
            <a:off x="588263" y="1887885"/>
            <a:ext cx="6215493" cy="2015936"/>
          </a:xfrm>
        </p:spPr>
        <p:txBody>
          <a:bodyPr/>
          <a:lstStyle>
            <a:lvl1pPr>
              <a:spcAft>
                <a:spcPts val="600"/>
              </a:spcAft>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spcBef>
                <a:spcPts val="0"/>
              </a:spcBef>
              <a:defRPr sz="18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1200"/>
              </a:spcBef>
              <a:spcAft>
                <a:spcPts val="0"/>
              </a:spcAft>
              <a:defRPr lang="en-US" sz="16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4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2814521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77851" y="1481522"/>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77851" y="2511241"/>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77851" y="3540960"/>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77851" y="457067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77851" y="560039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8287789" y="5446511"/>
            <a:ext cx="3321600" cy="276999"/>
          </a:xfrm>
        </p:spPr>
        <p:txBody>
          <a:bodyPr/>
          <a:lstStyle>
            <a:lvl1pPr algn="ctr">
              <a:defRPr sz="1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6783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3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4" name="Text Placeholder 3">
            <a:extLst>
              <a:ext uri="{FF2B5EF4-FFF2-40B4-BE49-F238E27FC236}">
                <a16:creationId xmlns:a16="http://schemas.microsoft.com/office/drawing/2014/main" id="{36A9EE67-05C3-F8C8-AB46-194BD50B8BF2}"/>
              </a:ext>
            </a:extLst>
          </p:cNvPr>
          <p:cNvSpPr>
            <a:spLocks noGrp="1"/>
          </p:cNvSpPr>
          <p:nvPr>
            <p:ph type="body" sz="quarter" idx="22"/>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416550" y="202805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416550" y="252949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416550" y="303093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416550" y="353237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416550" y="4033812"/>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335821"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3">
            <a:extLst>
              <a:ext uri="{FF2B5EF4-FFF2-40B4-BE49-F238E27FC236}">
                <a16:creationId xmlns:a16="http://schemas.microsoft.com/office/drawing/2014/main" id="{56F19833-E698-4E30-0BC2-6D07AC614DB4}"/>
              </a:ext>
            </a:extLst>
          </p:cNvPr>
          <p:cNvSpPr>
            <a:spLocks noGrp="1"/>
          </p:cNvSpPr>
          <p:nvPr>
            <p:ph type="body" sz="quarter" idx="17"/>
          </p:nvPr>
        </p:nvSpPr>
        <p:spPr>
          <a:xfrm>
            <a:off x="2464222" y="5097290"/>
            <a:ext cx="1596927"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0" name="Text Placeholder 3">
            <a:extLst>
              <a:ext uri="{FF2B5EF4-FFF2-40B4-BE49-F238E27FC236}">
                <a16:creationId xmlns:a16="http://schemas.microsoft.com/office/drawing/2014/main" id="{1116CB05-C4AF-DD69-A3B5-4A9AF9D377B6}"/>
              </a:ext>
            </a:extLst>
          </p:cNvPr>
          <p:cNvSpPr>
            <a:spLocks noGrp="1"/>
          </p:cNvSpPr>
          <p:nvPr>
            <p:ph type="body" sz="quarter" idx="18"/>
          </p:nvPr>
        </p:nvSpPr>
        <p:spPr>
          <a:xfrm>
            <a:off x="4308475" y="5097290"/>
            <a:ext cx="2216150"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476790E8-B854-7E1E-1D09-82910CE01B76}"/>
              </a:ext>
            </a:extLst>
          </p:cNvPr>
          <p:cNvSpPr>
            <a:spLocks noGrp="1"/>
          </p:cNvSpPr>
          <p:nvPr>
            <p:ph type="body" sz="quarter" idx="19"/>
          </p:nvPr>
        </p:nvSpPr>
        <p:spPr>
          <a:xfrm>
            <a:off x="6721024" y="5097290"/>
            <a:ext cx="3092263"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2" name="Text Placeholder 3">
            <a:extLst>
              <a:ext uri="{FF2B5EF4-FFF2-40B4-BE49-F238E27FC236}">
                <a16:creationId xmlns:a16="http://schemas.microsoft.com/office/drawing/2014/main" id="{C29229F8-FEBC-BFB3-F0D4-BABB765DA9A6}"/>
              </a:ext>
            </a:extLst>
          </p:cNvPr>
          <p:cNvSpPr>
            <a:spLocks noGrp="1"/>
          </p:cNvSpPr>
          <p:nvPr>
            <p:ph type="body" sz="quarter" idx="20"/>
          </p:nvPr>
        </p:nvSpPr>
        <p:spPr>
          <a:xfrm>
            <a:off x="10079023"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cxnSp>
        <p:nvCxnSpPr>
          <p:cNvPr id="15" name="Straight Connector 14">
            <a:extLst>
              <a:ext uri="{FF2B5EF4-FFF2-40B4-BE49-F238E27FC236}">
                <a16:creationId xmlns:a16="http://schemas.microsoft.com/office/drawing/2014/main" id="{BDAC95D9-C988-EDC0-382F-F035A72DACB6}"/>
              </a:ext>
              <a:ext uri="{C183D7F6-B498-43B3-948B-1728B52AA6E4}">
                <adec:decorative xmlns:adec="http://schemas.microsoft.com/office/drawing/2017/decorative" val="1"/>
              </a:ext>
            </a:extLst>
          </p:cNvPr>
          <p:cNvCxnSpPr>
            <a:cxnSpLocks/>
            <a:endCxn id="4" idx="1"/>
          </p:cNvCxnSpPr>
          <p:nvPr userDrawn="1"/>
        </p:nvCxnSpPr>
        <p:spPr>
          <a:xfrm>
            <a:off x="0" y="5647445"/>
            <a:ext cx="335821"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3D311-22E6-9AE4-82A8-9E2D6F497BA2}"/>
              </a:ext>
              <a:ext uri="{C183D7F6-B498-43B3-948B-1728B52AA6E4}">
                <adec:decorative xmlns:adec="http://schemas.microsoft.com/office/drawing/2017/decorative" val="1"/>
              </a:ext>
            </a:extLst>
          </p:cNvPr>
          <p:cNvCxnSpPr>
            <a:cxnSpLocks/>
            <a:stCxn id="4" idx="3"/>
            <a:endCxn id="9" idx="1"/>
          </p:cNvCxnSpPr>
          <p:nvPr userDrawn="1"/>
        </p:nvCxnSpPr>
        <p:spPr>
          <a:xfrm>
            <a:off x="2198485" y="5647445"/>
            <a:ext cx="265737"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972009-7F5D-35DC-13B7-5D0C9D6C0EB6}"/>
              </a:ext>
              <a:ext uri="{C183D7F6-B498-43B3-948B-1728B52AA6E4}">
                <adec:decorative xmlns:adec="http://schemas.microsoft.com/office/drawing/2017/decorative" val="1"/>
              </a:ext>
            </a:extLst>
          </p:cNvPr>
          <p:cNvCxnSpPr>
            <a:cxnSpLocks/>
            <a:stCxn id="9" idx="3"/>
            <a:endCxn id="10" idx="1"/>
          </p:cNvCxnSpPr>
          <p:nvPr userDrawn="1"/>
        </p:nvCxnSpPr>
        <p:spPr>
          <a:xfrm>
            <a:off x="4061149" y="5647445"/>
            <a:ext cx="24732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60B677-AE16-D5FB-621B-29466BC9B478}"/>
              </a:ext>
              <a:ext uri="{C183D7F6-B498-43B3-948B-1728B52AA6E4}">
                <adec:decorative xmlns:adec="http://schemas.microsoft.com/office/drawing/2017/decorative" val="1"/>
              </a:ext>
            </a:extLst>
          </p:cNvPr>
          <p:cNvCxnSpPr>
            <a:cxnSpLocks/>
            <a:stCxn id="10" idx="3"/>
            <a:endCxn id="11" idx="1"/>
          </p:cNvCxnSpPr>
          <p:nvPr userDrawn="1"/>
        </p:nvCxnSpPr>
        <p:spPr>
          <a:xfrm>
            <a:off x="6524625" y="5647445"/>
            <a:ext cx="196399"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082632-81D8-85B8-B727-E736E421808D}"/>
              </a:ext>
              <a:ext uri="{C183D7F6-B498-43B3-948B-1728B52AA6E4}">
                <adec:decorative xmlns:adec="http://schemas.microsoft.com/office/drawing/2017/decorative" val="1"/>
              </a:ext>
            </a:extLst>
          </p:cNvPr>
          <p:cNvCxnSpPr>
            <a:cxnSpLocks/>
            <a:stCxn id="11" idx="3"/>
            <a:endCxn id="12" idx="1"/>
          </p:cNvCxnSpPr>
          <p:nvPr userDrawn="1"/>
        </p:nvCxnSpPr>
        <p:spPr>
          <a:xfrm>
            <a:off x="9813287" y="5647445"/>
            <a:ext cx="2657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41FFAD3-7750-287C-486C-28EAF1D43A53}"/>
              </a:ext>
              <a:ext uri="{C183D7F6-B498-43B3-948B-1728B52AA6E4}">
                <adec:decorative xmlns:adec="http://schemas.microsoft.com/office/drawing/2017/decorative" val="1"/>
              </a:ext>
            </a:extLst>
          </p:cNvPr>
          <p:cNvCxnSpPr>
            <a:cxnSpLocks/>
          </p:cNvCxnSpPr>
          <p:nvPr userDrawn="1"/>
        </p:nvCxnSpPr>
        <p:spPr>
          <a:xfrm>
            <a:off x="11992487" y="5647445"/>
            <a:ext cx="2149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570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3_TITLE &amp; SUB">
    <p:spTree>
      <p:nvGrpSpPr>
        <p:cNvPr id="1" name=""/>
        <p:cNvGrpSpPr/>
        <p:nvPr/>
      </p:nvGrpSpPr>
      <p:grpSpPr>
        <a:xfrm>
          <a:off x="0" y="0"/>
          <a:ext cx="0" cy="0"/>
          <a:chOff x="0" y="0"/>
          <a:chExt cx="0" cy="0"/>
        </a:xfrm>
      </p:grpSpPr>
      <p:grpSp>
        <p:nvGrpSpPr>
          <p:cNvPr id="2" name="framing box">
            <a:extLst>
              <a:ext uri="{FF2B5EF4-FFF2-40B4-BE49-F238E27FC236}">
                <a16:creationId xmlns:a16="http://schemas.microsoft.com/office/drawing/2014/main" id="{33312115-AEE2-77BE-EA81-22D70D6690CD}"/>
              </a:ext>
              <a:ext uri="{C183D7F6-B498-43B3-948B-1728B52AA6E4}">
                <adec:decorative xmlns:adec="http://schemas.microsoft.com/office/drawing/2017/decorative" val="1"/>
              </a:ext>
            </a:extLst>
          </p:cNvPr>
          <p:cNvGrpSpPr/>
          <p:nvPr userDrawn="1"/>
        </p:nvGrpSpPr>
        <p:grpSpPr>
          <a:xfrm>
            <a:off x="293688" y="1433513"/>
            <a:ext cx="3019619" cy="2623824"/>
            <a:chOff x="491544" y="1827015"/>
            <a:chExt cx="2442111" cy="4161199"/>
          </a:xfrm>
        </p:grpSpPr>
        <p:sp>
          <p:nvSpPr>
            <p:cNvPr id="5" name="Rectangle 4">
              <a:extLst>
                <a:ext uri="{FF2B5EF4-FFF2-40B4-BE49-F238E27FC236}">
                  <a16:creationId xmlns:a16="http://schemas.microsoft.com/office/drawing/2014/main" id="{9A046812-A1C5-06E8-23E8-D0A1399950D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889F4B3-5B4C-B52C-2ADF-56EED378FFA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7" name="framing box">
            <a:extLst>
              <a:ext uri="{FF2B5EF4-FFF2-40B4-BE49-F238E27FC236}">
                <a16:creationId xmlns:a16="http://schemas.microsoft.com/office/drawing/2014/main" id="{61B39B11-A99F-8D45-3E78-421FD8C03EF7}"/>
              </a:ext>
              <a:ext uri="{C183D7F6-B498-43B3-948B-1728B52AA6E4}">
                <adec:decorative xmlns:adec="http://schemas.microsoft.com/office/drawing/2017/decorative" val="1"/>
              </a:ext>
            </a:extLst>
          </p:cNvPr>
          <p:cNvGrpSpPr/>
          <p:nvPr userDrawn="1"/>
        </p:nvGrpSpPr>
        <p:grpSpPr>
          <a:xfrm>
            <a:off x="3387347" y="1433513"/>
            <a:ext cx="8623885" cy="2623824"/>
            <a:chOff x="491544" y="1827015"/>
            <a:chExt cx="2442111" cy="4161199"/>
          </a:xfrm>
        </p:grpSpPr>
        <p:sp>
          <p:nvSpPr>
            <p:cNvPr id="15" name="Rectangle 14">
              <a:extLst>
                <a:ext uri="{FF2B5EF4-FFF2-40B4-BE49-F238E27FC236}">
                  <a16:creationId xmlns:a16="http://schemas.microsoft.com/office/drawing/2014/main" id="{B2ACACA6-2226-0C06-D60F-65B1F7F40350}"/>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A6E533C0-574A-F987-8518-ABE60A3760C6}"/>
                </a:ext>
              </a:extLst>
            </p:cNvPr>
            <p:cNvSpPr/>
            <p:nvPr/>
          </p:nvSpPr>
          <p:spPr bwMode="auto">
            <a:xfrm>
              <a:off x="512534" y="1925528"/>
              <a:ext cx="2400131"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486761"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1" name="Text Placeholder 3">
            <a:extLst>
              <a:ext uri="{FF2B5EF4-FFF2-40B4-BE49-F238E27FC236}">
                <a16:creationId xmlns:a16="http://schemas.microsoft.com/office/drawing/2014/main" id="{F0AE943B-F279-BC4F-06D7-092A69B42C0F}"/>
              </a:ext>
            </a:extLst>
          </p:cNvPr>
          <p:cNvSpPr>
            <a:spLocks noGrp="1"/>
          </p:cNvSpPr>
          <p:nvPr>
            <p:ph type="body" sz="quarter" idx="11"/>
          </p:nvPr>
        </p:nvSpPr>
        <p:spPr>
          <a:xfrm>
            <a:off x="3559657" y="1543630"/>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FA9C5892-C522-D719-21F3-EE34AF1EE62F}"/>
              </a:ext>
            </a:extLst>
          </p:cNvPr>
          <p:cNvSpPr>
            <a:spLocks noGrp="1"/>
          </p:cNvSpPr>
          <p:nvPr>
            <p:ph type="body" sz="quarter" idx="12"/>
          </p:nvPr>
        </p:nvSpPr>
        <p:spPr>
          <a:xfrm>
            <a:off x="6362804" y="1529628"/>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9E1BE801-C5E9-8F75-08B5-B08DC176A7F0}"/>
              </a:ext>
              <a:ext uri="{C183D7F6-B498-43B3-948B-1728B52AA6E4}">
                <adec:decorative xmlns:adec="http://schemas.microsoft.com/office/drawing/2017/decorative" val="1"/>
              </a:ext>
            </a:extLst>
          </p:cNvPr>
          <p:cNvSpPr>
            <a:spLocks noGrp="1"/>
          </p:cNvSpPr>
          <p:nvPr>
            <p:ph type="body" sz="quarter" idx="13"/>
          </p:nvPr>
        </p:nvSpPr>
        <p:spPr>
          <a:xfrm>
            <a:off x="9165950"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6" name="Picture Placeholder 35">
            <a:extLst>
              <a:ext uri="{FF2B5EF4-FFF2-40B4-BE49-F238E27FC236}">
                <a16:creationId xmlns:a16="http://schemas.microsoft.com/office/drawing/2014/main" id="{5E1DA945-AAA8-4FD9-7162-AFD6089DA19F}"/>
              </a:ext>
              <a:ext uri="{C183D7F6-B498-43B3-948B-1728B52AA6E4}">
                <adec:decorative xmlns:adec="http://schemas.microsoft.com/office/drawing/2017/decorative" val="1"/>
              </a:ext>
            </a:extLst>
          </p:cNvPr>
          <p:cNvSpPr>
            <a:spLocks noGrp="1"/>
          </p:cNvSpPr>
          <p:nvPr>
            <p:ph type="pic" sz="quarter" idx="14"/>
          </p:nvPr>
        </p:nvSpPr>
        <p:spPr>
          <a:xfrm>
            <a:off x="485079"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7" name="Picture Placeholder 35">
            <a:extLst>
              <a:ext uri="{FF2B5EF4-FFF2-40B4-BE49-F238E27FC236}">
                <a16:creationId xmlns:a16="http://schemas.microsoft.com/office/drawing/2014/main" id="{04BC7A0A-886B-E737-D005-5861A133470D}"/>
              </a:ext>
              <a:ext uri="{C183D7F6-B498-43B3-948B-1728B52AA6E4}">
                <adec:decorative xmlns:adec="http://schemas.microsoft.com/office/drawing/2017/decorative" val="1"/>
              </a:ext>
            </a:extLst>
          </p:cNvPr>
          <p:cNvSpPr>
            <a:spLocks noGrp="1"/>
          </p:cNvSpPr>
          <p:nvPr>
            <p:ph type="pic" sz="quarter" idx="15"/>
          </p:nvPr>
        </p:nvSpPr>
        <p:spPr>
          <a:xfrm>
            <a:off x="3559657" y="2048590"/>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8" name="Picture Placeholder 35">
            <a:extLst>
              <a:ext uri="{FF2B5EF4-FFF2-40B4-BE49-F238E27FC236}">
                <a16:creationId xmlns:a16="http://schemas.microsoft.com/office/drawing/2014/main" id="{D4DB1974-7D51-05AE-272B-2091D15556B8}"/>
              </a:ext>
              <a:ext uri="{C183D7F6-B498-43B3-948B-1728B52AA6E4}">
                <adec:decorative xmlns:adec="http://schemas.microsoft.com/office/drawing/2017/decorative" val="1"/>
              </a:ext>
            </a:extLst>
          </p:cNvPr>
          <p:cNvSpPr>
            <a:spLocks noGrp="1"/>
          </p:cNvSpPr>
          <p:nvPr>
            <p:ph type="pic" sz="quarter" idx="16"/>
          </p:nvPr>
        </p:nvSpPr>
        <p:spPr>
          <a:xfrm>
            <a:off x="6362804" y="2034588"/>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9" name="Picture Placeholder 35">
            <a:extLst>
              <a:ext uri="{FF2B5EF4-FFF2-40B4-BE49-F238E27FC236}">
                <a16:creationId xmlns:a16="http://schemas.microsoft.com/office/drawing/2014/main" id="{C5D2FD1E-6FCB-724B-7AEE-6A9647DF928B}"/>
              </a:ext>
              <a:ext uri="{C183D7F6-B498-43B3-948B-1728B52AA6E4}">
                <adec:decorative xmlns:adec="http://schemas.microsoft.com/office/drawing/2017/decorative" val="1"/>
              </a:ext>
            </a:extLst>
          </p:cNvPr>
          <p:cNvSpPr>
            <a:spLocks noGrp="1"/>
          </p:cNvSpPr>
          <p:nvPr>
            <p:ph type="pic" sz="quarter" idx="17"/>
          </p:nvPr>
        </p:nvSpPr>
        <p:spPr>
          <a:xfrm>
            <a:off x="9165950"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40" name="Text">
            <a:extLst>
              <a:ext uri="{FF2B5EF4-FFF2-40B4-BE49-F238E27FC236}">
                <a16:creationId xmlns:a16="http://schemas.microsoft.com/office/drawing/2014/main" id="{43F32E82-2EFE-DB62-C7BB-A337DA340878}"/>
              </a:ext>
            </a:extLst>
          </p:cNvPr>
          <p:cNvSpPr>
            <a:spLocks noGrp="1"/>
          </p:cNvSpPr>
          <p:nvPr>
            <p:ph type="body" sz="quarter" idx="18"/>
          </p:nvPr>
        </p:nvSpPr>
        <p:spPr>
          <a:xfrm>
            <a:off x="721602" y="5272450"/>
            <a:ext cx="4043790"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1" name="Text">
            <a:extLst>
              <a:ext uri="{FF2B5EF4-FFF2-40B4-BE49-F238E27FC236}">
                <a16:creationId xmlns:a16="http://schemas.microsoft.com/office/drawing/2014/main" id="{2A004B04-5936-F299-13F4-EBB199DC9454}"/>
              </a:ext>
            </a:extLst>
          </p:cNvPr>
          <p:cNvSpPr>
            <a:spLocks noGrp="1"/>
          </p:cNvSpPr>
          <p:nvPr>
            <p:ph type="body" sz="quarter" idx="19"/>
          </p:nvPr>
        </p:nvSpPr>
        <p:spPr>
          <a:xfrm>
            <a:off x="5687159" y="5272450"/>
            <a:ext cx="5912927"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51879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1_TITLE &amp; SUB">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330DBD3-D356-C837-DB33-CFDEBA95E2C4}"/>
              </a:ext>
              <a:ext uri="{C183D7F6-B498-43B3-948B-1728B52AA6E4}">
                <adec:decorative xmlns:adec="http://schemas.microsoft.com/office/drawing/2017/decorative" val="1"/>
              </a:ext>
            </a:extLst>
          </p:cNvPr>
          <p:cNvSpPr/>
          <p:nvPr/>
        </p:nvSpPr>
        <p:spPr bwMode="auto">
          <a:xfrm>
            <a:off x="370879" y="1578567"/>
            <a:ext cx="11450241" cy="1936158"/>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EE6DC35D-407D-DD98-1050-2180C7816015}"/>
              </a:ext>
              <a:ext uri="{C183D7F6-B498-43B3-948B-1728B52AA6E4}">
                <adec:decorative xmlns:adec="http://schemas.microsoft.com/office/drawing/2017/decorative" val="1"/>
              </a:ext>
            </a:extLst>
          </p:cNvPr>
          <p:cNvSpPr/>
          <p:nvPr/>
        </p:nvSpPr>
        <p:spPr bwMode="auto">
          <a:xfrm>
            <a:off x="469294" y="1665237"/>
            <a:ext cx="11253411" cy="176281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sp>
        <p:nvSpPr>
          <p:cNvPr id="3" name="Title 2">
            <a:extLst>
              <a:ext uri="{FF2B5EF4-FFF2-40B4-BE49-F238E27FC236}">
                <a16:creationId xmlns:a16="http://schemas.microsoft.com/office/drawing/2014/main" id="{D44DAAA5-8D22-4214-BB05-9157E52DC9F3}"/>
              </a:ext>
            </a:extLst>
          </p:cNvPr>
          <p:cNvSpPr>
            <a:spLocks noGrp="1"/>
          </p:cNvSpPr>
          <p:nvPr userDrawn="1">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userDrawn="1">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3">
            <a:extLst>
              <a:ext uri="{FF2B5EF4-FFF2-40B4-BE49-F238E27FC236}">
                <a16:creationId xmlns:a16="http://schemas.microsoft.com/office/drawing/2014/main" id="{25D98082-A77C-5244-63AD-A306A5E9012F}"/>
              </a:ext>
            </a:extLst>
          </p:cNvPr>
          <p:cNvSpPr>
            <a:spLocks noGrp="1"/>
          </p:cNvSpPr>
          <p:nvPr userDrawn="1">
            <p:ph type="body" sz="quarter" idx="11"/>
          </p:nvPr>
        </p:nvSpPr>
        <p:spPr>
          <a:xfrm>
            <a:off x="718739"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0" name="Text Placeholder 3">
            <a:extLst>
              <a:ext uri="{FF2B5EF4-FFF2-40B4-BE49-F238E27FC236}">
                <a16:creationId xmlns:a16="http://schemas.microsoft.com/office/drawing/2014/main" id="{E9A02936-E49D-4ECB-A6F8-198EA9C33E65}"/>
              </a:ext>
            </a:extLst>
          </p:cNvPr>
          <p:cNvSpPr>
            <a:spLocks noGrp="1"/>
          </p:cNvSpPr>
          <p:nvPr userDrawn="1">
            <p:ph type="body" sz="quarter" idx="16"/>
          </p:nvPr>
        </p:nvSpPr>
        <p:spPr>
          <a:xfrm>
            <a:off x="718739"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1D82B295-94FE-10C0-D244-30594B0F8141}"/>
              </a:ext>
            </a:extLst>
          </p:cNvPr>
          <p:cNvSpPr>
            <a:spLocks noGrp="1"/>
          </p:cNvSpPr>
          <p:nvPr userDrawn="1">
            <p:ph type="body" sz="quarter" idx="12"/>
          </p:nvPr>
        </p:nvSpPr>
        <p:spPr>
          <a:xfrm>
            <a:off x="284342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1" name="Text Placeholder 3">
            <a:extLst>
              <a:ext uri="{FF2B5EF4-FFF2-40B4-BE49-F238E27FC236}">
                <a16:creationId xmlns:a16="http://schemas.microsoft.com/office/drawing/2014/main" id="{A947F9C2-521C-92D0-0B82-7F1006CE7565}"/>
              </a:ext>
            </a:extLst>
          </p:cNvPr>
          <p:cNvSpPr>
            <a:spLocks noGrp="1"/>
          </p:cNvSpPr>
          <p:nvPr userDrawn="1">
            <p:ph type="body" sz="quarter" idx="17"/>
          </p:nvPr>
        </p:nvSpPr>
        <p:spPr>
          <a:xfrm>
            <a:off x="284342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5A69DAA7-34FD-FF6F-6865-88E2F70A6050}"/>
              </a:ext>
            </a:extLst>
          </p:cNvPr>
          <p:cNvSpPr>
            <a:spLocks noGrp="1"/>
          </p:cNvSpPr>
          <p:nvPr userDrawn="1">
            <p:ph type="body" sz="quarter" idx="13"/>
          </p:nvPr>
        </p:nvSpPr>
        <p:spPr>
          <a:xfrm>
            <a:off x="4968107"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2" name="Text Placeholder 3">
            <a:extLst>
              <a:ext uri="{FF2B5EF4-FFF2-40B4-BE49-F238E27FC236}">
                <a16:creationId xmlns:a16="http://schemas.microsoft.com/office/drawing/2014/main" id="{D8C7030D-731A-2C5F-C832-7566C8C0ED57}"/>
              </a:ext>
            </a:extLst>
          </p:cNvPr>
          <p:cNvSpPr>
            <a:spLocks noGrp="1"/>
          </p:cNvSpPr>
          <p:nvPr userDrawn="1">
            <p:ph type="body" sz="quarter" idx="18"/>
          </p:nvPr>
        </p:nvSpPr>
        <p:spPr>
          <a:xfrm>
            <a:off x="4968107"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5" name="Text Placeholder 3">
            <a:extLst>
              <a:ext uri="{FF2B5EF4-FFF2-40B4-BE49-F238E27FC236}">
                <a16:creationId xmlns:a16="http://schemas.microsoft.com/office/drawing/2014/main" id="{DBC48C36-6F8A-88DE-2A45-701427559030}"/>
              </a:ext>
              <a:ext uri="{C183D7F6-B498-43B3-948B-1728B52AA6E4}">
                <adec:decorative xmlns:adec="http://schemas.microsoft.com/office/drawing/2017/decorative" val="0"/>
              </a:ext>
            </a:extLst>
          </p:cNvPr>
          <p:cNvSpPr>
            <a:spLocks noGrp="1"/>
          </p:cNvSpPr>
          <p:nvPr userDrawn="1">
            <p:ph type="body" sz="quarter" idx="14"/>
          </p:nvPr>
        </p:nvSpPr>
        <p:spPr>
          <a:xfrm>
            <a:off x="7092791"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3" name="Text Placeholder 3">
            <a:extLst>
              <a:ext uri="{FF2B5EF4-FFF2-40B4-BE49-F238E27FC236}">
                <a16:creationId xmlns:a16="http://schemas.microsoft.com/office/drawing/2014/main" id="{7C00E42E-06C5-800A-C122-961BEE3F62AF}"/>
              </a:ext>
              <a:ext uri="{C183D7F6-B498-43B3-948B-1728B52AA6E4}">
                <adec:decorative xmlns:adec="http://schemas.microsoft.com/office/drawing/2017/decorative" val="0"/>
              </a:ext>
            </a:extLst>
          </p:cNvPr>
          <p:cNvSpPr>
            <a:spLocks noGrp="1"/>
          </p:cNvSpPr>
          <p:nvPr userDrawn="1">
            <p:ph type="body" sz="quarter" idx="19"/>
          </p:nvPr>
        </p:nvSpPr>
        <p:spPr>
          <a:xfrm>
            <a:off x="7092791"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9" name="Text Placeholder 3">
            <a:extLst>
              <a:ext uri="{FF2B5EF4-FFF2-40B4-BE49-F238E27FC236}">
                <a16:creationId xmlns:a16="http://schemas.microsoft.com/office/drawing/2014/main" id="{1041E28E-95E5-E89B-F950-A80BEBCE04DC}"/>
              </a:ext>
              <a:ext uri="{C183D7F6-B498-43B3-948B-1728B52AA6E4}">
                <adec:decorative xmlns:adec="http://schemas.microsoft.com/office/drawing/2017/decorative" val="0"/>
              </a:ext>
            </a:extLst>
          </p:cNvPr>
          <p:cNvSpPr>
            <a:spLocks noGrp="1"/>
          </p:cNvSpPr>
          <p:nvPr userDrawn="1">
            <p:ph type="body" sz="quarter" idx="15"/>
          </p:nvPr>
        </p:nvSpPr>
        <p:spPr>
          <a:xfrm>
            <a:off x="921747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4" name="Text Placeholder 3">
            <a:extLst>
              <a:ext uri="{FF2B5EF4-FFF2-40B4-BE49-F238E27FC236}">
                <a16:creationId xmlns:a16="http://schemas.microsoft.com/office/drawing/2014/main" id="{C9639530-3346-308D-4FDB-75F6E5A7A799}"/>
              </a:ext>
              <a:ext uri="{C183D7F6-B498-43B3-948B-1728B52AA6E4}">
                <adec:decorative xmlns:adec="http://schemas.microsoft.com/office/drawing/2017/decorative" val="0"/>
              </a:ext>
            </a:extLst>
          </p:cNvPr>
          <p:cNvSpPr>
            <a:spLocks noGrp="1"/>
          </p:cNvSpPr>
          <p:nvPr userDrawn="1">
            <p:ph type="body" sz="quarter" idx="20"/>
          </p:nvPr>
        </p:nvSpPr>
        <p:spPr>
          <a:xfrm>
            <a:off x="921747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12" name="Arrow: Up 59">
            <a:extLst>
              <a:ext uri="{FF2B5EF4-FFF2-40B4-BE49-F238E27FC236}">
                <a16:creationId xmlns:a16="http://schemas.microsoft.com/office/drawing/2014/main" id="{96EBB551-4E42-9A4C-D320-0E77D332BF3B}"/>
              </a:ext>
              <a:ext uri="{C183D7F6-B498-43B3-948B-1728B52AA6E4}">
                <adec:decorative xmlns:adec="http://schemas.microsoft.com/office/drawing/2017/decorative" val="1"/>
              </a:ext>
            </a:extLst>
          </p:cNvPr>
          <p:cNvSpPr/>
          <p:nvPr userDrawn="1"/>
        </p:nvSpPr>
        <p:spPr>
          <a:xfrm rot="10800000">
            <a:off x="5899821" y="3429000"/>
            <a:ext cx="392356" cy="341839"/>
          </a:xfrm>
          <a:prstGeom prst="up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sym typeface="Arial"/>
            </a:endParaRPr>
          </a:p>
        </p:txBody>
      </p:sp>
    </p:spTree>
    <p:extLst>
      <p:ext uri="{BB962C8B-B14F-4D97-AF65-F5344CB8AC3E}">
        <p14:creationId xmlns:p14="http://schemas.microsoft.com/office/powerpoint/2010/main" val="2733474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94A64E-8B21-0154-419B-F873672322B3}"/>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230181"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4064223" y="3113508"/>
            <a:ext cx="4063555" cy="553998"/>
          </a:xfrm>
        </p:spPr>
        <p:txBody>
          <a:bodyPr/>
          <a:lstStyle>
            <a:lvl1pPr algn="ctr">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2810" y="4629299"/>
            <a:ext cx="1645920" cy="492443"/>
          </a:xfrm>
        </p:spPr>
        <p:txBody>
          <a:bodyPr anchor="b"/>
          <a:lstStyle>
            <a:lvl1pPr algn="r">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50006" y="4629299"/>
            <a:ext cx="1645920" cy="492443"/>
          </a:xfrm>
        </p:spPr>
        <p:txBody>
          <a:bodyPr anchor="b"/>
          <a:lstStyle>
            <a:lvl1pPr algn="l">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9316043"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045551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D7AE076-6A64-433C-0316-447708950D45}"/>
              </a:ext>
              <a:ext uri="{C183D7F6-B498-43B3-948B-1728B52AA6E4}">
                <adec:decorative xmlns:adec="http://schemas.microsoft.com/office/drawing/2017/decorative" val="1"/>
              </a:ext>
            </a:extLst>
          </p:cNvPr>
          <p:cNvSpPr/>
          <p:nvPr userDrawn="1"/>
        </p:nvSpPr>
        <p:spPr bwMode="auto">
          <a:xfrm>
            <a:off x="177804" y="1088402"/>
            <a:ext cx="11807364" cy="1182536"/>
          </a:xfrm>
          <a:prstGeom prst="rect">
            <a:avLst/>
          </a:prstGeom>
          <a:solidFill>
            <a:schemeClr val="accent2">
              <a:alpha val="4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489B53C-B311-28A9-1A16-73B426572B33}"/>
              </a:ext>
              <a:ext uri="{C183D7F6-B498-43B3-948B-1728B52AA6E4}">
                <adec:decorative xmlns:adec="http://schemas.microsoft.com/office/drawing/2017/decorative" val="1"/>
              </a:ext>
            </a:extLst>
          </p:cNvPr>
          <p:cNvSpPr/>
          <p:nvPr userDrawn="1"/>
        </p:nvSpPr>
        <p:spPr bwMode="auto">
          <a:xfrm>
            <a:off x="177804" y="4812823"/>
            <a:ext cx="11807364" cy="1266556"/>
          </a:xfrm>
          <a:prstGeom prst="rect">
            <a:avLst/>
          </a:prstGeom>
          <a:solidFill>
            <a:schemeClr val="accent4">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1732AC4-EEFE-9C4A-A543-60C72BB57717}"/>
              </a:ext>
              <a:ext uri="{C183D7F6-B498-43B3-948B-1728B52AA6E4}">
                <adec:decorative xmlns:adec="http://schemas.microsoft.com/office/drawing/2017/decorative" val="1"/>
              </a:ext>
            </a:extLst>
          </p:cNvPr>
          <p:cNvSpPr/>
          <p:nvPr userDrawn="1"/>
        </p:nvSpPr>
        <p:spPr bwMode="auto">
          <a:xfrm>
            <a:off x="177804" y="2993087"/>
            <a:ext cx="11807364" cy="1787811"/>
          </a:xfrm>
          <a:prstGeom prst="rect">
            <a:avLst/>
          </a:prstGeom>
          <a:solidFill>
            <a:schemeClr val="tx2">
              <a:lumMod val="75000"/>
              <a:alpha val="3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60A797B-C6CF-D7BB-7BFF-499AF011AA69}"/>
              </a:ext>
              <a:ext uri="{C183D7F6-B498-43B3-948B-1728B52AA6E4}">
                <adec:decorative xmlns:adec="http://schemas.microsoft.com/office/drawing/2017/decorative" val="1"/>
              </a:ext>
            </a:extLst>
          </p:cNvPr>
          <p:cNvSpPr/>
          <p:nvPr userDrawn="1"/>
        </p:nvSpPr>
        <p:spPr bwMode="auto">
          <a:xfrm>
            <a:off x="177804" y="2319795"/>
            <a:ext cx="11807364" cy="624434"/>
          </a:xfrm>
          <a:prstGeom prst="rect">
            <a:avLst/>
          </a:prstGeom>
          <a:solidFill>
            <a:schemeClr val="tx2">
              <a:lumMod val="9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080BF98-E857-C43F-8DDD-435CA067A4C6}"/>
              </a:ext>
              <a:ext uri="{C183D7F6-B498-43B3-948B-1728B52AA6E4}">
                <adec:decorative xmlns:adec="http://schemas.microsoft.com/office/drawing/2017/decorative" val="1"/>
              </a:ext>
            </a:extLst>
          </p:cNvPr>
          <p:cNvGrpSpPr/>
          <p:nvPr userDrawn="1"/>
        </p:nvGrpSpPr>
        <p:grpSpPr>
          <a:xfrm>
            <a:off x="1488715" y="1071469"/>
            <a:ext cx="3412378" cy="5580006"/>
            <a:chOff x="383232" y="1753707"/>
            <a:chExt cx="4141165" cy="3268865"/>
          </a:xfrm>
        </p:grpSpPr>
        <p:cxnSp>
          <p:nvCxnSpPr>
            <p:cNvPr id="8" name="Straight Connector 7">
              <a:extLst>
                <a:ext uri="{FF2B5EF4-FFF2-40B4-BE49-F238E27FC236}">
                  <a16:creationId xmlns:a16="http://schemas.microsoft.com/office/drawing/2014/main" id="{0A718225-17FB-DB3D-6EE5-0E6A28112324}"/>
                </a:ext>
              </a:extLst>
            </p:cNvPr>
            <p:cNvCxnSpPr>
              <a:cxnSpLocks/>
            </p:cNvCxnSpPr>
            <p:nvPr/>
          </p:nvCxnSpPr>
          <p:spPr>
            <a:xfrm>
              <a:off x="383232" y="1753707"/>
              <a:ext cx="0" cy="3268865"/>
            </a:xfrm>
            <a:prstGeom prst="line">
              <a:avLst/>
            </a:prstGeom>
            <a:ln w="412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4E50B3-C845-F518-FE4D-F7058FB2CD73}"/>
                </a:ext>
              </a:extLst>
            </p:cNvPr>
            <p:cNvCxnSpPr>
              <a:cxnSpLocks/>
            </p:cNvCxnSpPr>
            <p:nvPr/>
          </p:nvCxnSpPr>
          <p:spPr>
            <a:xfrm>
              <a:off x="2483883"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BF85A5-A741-4509-03ED-4BED65EDF74E}"/>
                </a:ext>
              </a:extLst>
            </p:cNvPr>
            <p:cNvCxnSpPr>
              <a:cxnSpLocks/>
            </p:cNvCxnSpPr>
            <p:nvPr/>
          </p:nvCxnSpPr>
          <p:spPr>
            <a:xfrm>
              <a:off x="4524397"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82695DB-7A3A-0BDD-7843-094E02B17D31}"/>
              </a:ext>
              <a:ext uri="{C183D7F6-B498-43B3-948B-1728B52AA6E4}">
                <adec:decorative xmlns:adec="http://schemas.microsoft.com/office/drawing/2017/decorative" val="1"/>
              </a:ext>
            </a:extLst>
          </p:cNvPr>
          <p:cNvGrpSpPr/>
          <p:nvPr userDrawn="1"/>
        </p:nvGrpSpPr>
        <p:grpSpPr>
          <a:xfrm>
            <a:off x="6612348" y="1071469"/>
            <a:ext cx="3676185" cy="5580006"/>
            <a:chOff x="359164" y="1753707"/>
            <a:chExt cx="4369377" cy="3268865"/>
          </a:xfrm>
        </p:grpSpPr>
        <p:cxnSp>
          <p:nvCxnSpPr>
            <p:cNvPr id="21" name="Straight Connector 20">
              <a:extLst>
                <a:ext uri="{FF2B5EF4-FFF2-40B4-BE49-F238E27FC236}">
                  <a16:creationId xmlns:a16="http://schemas.microsoft.com/office/drawing/2014/main" id="{DC2DFAB7-3258-B7D9-1ECA-8028DD27670E}"/>
                </a:ext>
              </a:extLst>
            </p:cNvPr>
            <p:cNvCxnSpPr>
              <a:cxnSpLocks/>
            </p:cNvCxnSpPr>
            <p:nvPr/>
          </p:nvCxnSpPr>
          <p:spPr>
            <a:xfrm>
              <a:off x="359164"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50803A-B725-1B61-60ED-47014A269C7E}"/>
                </a:ext>
              </a:extLst>
            </p:cNvPr>
            <p:cNvCxnSpPr>
              <a:cxnSpLocks/>
            </p:cNvCxnSpPr>
            <p:nvPr/>
          </p:nvCxnSpPr>
          <p:spPr>
            <a:xfrm>
              <a:off x="2456576"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9D382-B644-DBA7-F95C-FB2996FE016E}"/>
                </a:ext>
              </a:extLst>
            </p:cNvPr>
            <p:cNvCxnSpPr>
              <a:cxnSpLocks/>
            </p:cNvCxnSpPr>
            <p:nvPr/>
          </p:nvCxnSpPr>
          <p:spPr>
            <a:xfrm>
              <a:off x="4728541"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49" name="Graphic 48">
            <a:extLst>
              <a:ext uri="{FF2B5EF4-FFF2-40B4-BE49-F238E27FC236}">
                <a16:creationId xmlns:a16="http://schemas.microsoft.com/office/drawing/2014/main" id="{E9FE5160-67A9-47DC-2949-03D38DEAC45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6900" y="1189250"/>
            <a:ext cx="483982" cy="491429"/>
          </a:xfrm>
          <a:prstGeom prst="rect">
            <a:avLst/>
          </a:prstGeom>
        </p:spPr>
      </p:pic>
      <p:sp>
        <p:nvSpPr>
          <p:cNvPr id="52" name="Text 1">
            <a:extLst>
              <a:ext uri="{FF2B5EF4-FFF2-40B4-BE49-F238E27FC236}">
                <a16:creationId xmlns:a16="http://schemas.microsoft.com/office/drawing/2014/main" id="{50F9C226-04E8-57EF-63C3-2BB42D8778ED}"/>
              </a:ext>
            </a:extLst>
          </p:cNvPr>
          <p:cNvSpPr>
            <a:spLocks noGrp="1"/>
          </p:cNvSpPr>
          <p:nvPr userDrawn="1">
            <p:ph type="body" sz="quarter" idx="10"/>
          </p:nvPr>
        </p:nvSpPr>
        <p:spPr>
          <a:xfrm>
            <a:off x="249235" y="1725138"/>
            <a:ext cx="1139306" cy="430887"/>
          </a:xfrm>
          <a:noFill/>
        </p:spPr>
        <p:txBody>
          <a:bodyPr lIns="0" rIns="0" anchor="ct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a:t>
            </a:r>
          </a:p>
        </p:txBody>
      </p:sp>
      <p:sp>
        <p:nvSpPr>
          <p:cNvPr id="73" name="Text Placeholder 72">
            <a:extLst>
              <a:ext uri="{FF2B5EF4-FFF2-40B4-BE49-F238E27FC236}">
                <a16:creationId xmlns:a16="http://schemas.microsoft.com/office/drawing/2014/main" id="{527AFFC8-F25A-3534-BB08-4A74DD3AAB0C}"/>
              </a:ext>
            </a:extLst>
          </p:cNvPr>
          <p:cNvSpPr>
            <a:spLocks noGrp="1"/>
          </p:cNvSpPr>
          <p:nvPr userDrawn="1">
            <p:ph type="body" sz="quarter" idx="28"/>
          </p:nvPr>
        </p:nvSpPr>
        <p:spPr>
          <a:xfrm>
            <a:off x="1557010" y="111665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4" name="Text Placeholder 72">
            <a:extLst>
              <a:ext uri="{FF2B5EF4-FFF2-40B4-BE49-F238E27FC236}">
                <a16:creationId xmlns:a16="http://schemas.microsoft.com/office/drawing/2014/main" id="{2081D6BA-B4F9-4F0C-824F-60D450E458A4}"/>
              </a:ext>
            </a:extLst>
          </p:cNvPr>
          <p:cNvSpPr>
            <a:spLocks noGrp="1"/>
          </p:cNvSpPr>
          <p:nvPr userDrawn="1">
            <p:ph type="body" sz="quarter" idx="29"/>
          </p:nvPr>
        </p:nvSpPr>
        <p:spPr>
          <a:xfrm>
            <a:off x="1557010" y="171860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5" name="Text Placeholder 72">
            <a:extLst>
              <a:ext uri="{FF2B5EF4-FFF2-40B4-BE49-F238E27FC236}">
                <a16:creationId xmlns:a16="http://schemas.microsoft.com/office/drawing/2014/main" id="{FCCB9F24-4F80-2884-E182-14B05732A5C0}"/>
              </a:ext>
            </a:extLst>
          </p:cNvPr>
          <p:cNvSpPr>
            <a:spLocks noGrp="1"/>
          </p:cNvSpPr>
          <p:nvPr userDrawn="1">
            <p:ph type="body" sz="quarter" idx="30"/>
          </p:nvPr>
        </p:nvSpPr>
        <p:spPr>
          <a:xfrm>
            <a:off x="1541796" y="2351613"/>
            <a:ext cx="1893967" cy="548640"/>
          </a:xfrm>
          <a:solidFill>
            <a:schemeClr val="tx2"/>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6" name="Text Placeholder 72">
            <a:extLst>
              <a:ext uri="{FF2B5EF4-FFF2-40B4-BE49-F238E27FC236}">
                <a16:creationId xmlns:a16="http://schemas.microsoft.com/office/drawing/2014/main" id="{1D6C33D3-486C-8D4B-36A7-932C8E981C6E}"/>
              </a:ext>
            </a:extLst>
          </p:cNvPr>
          <p:cNvSpPr>
            <a:spLocks noGrp="1"/>
          </p:cNvSpPr>
          <p:nvPr userDrawn="1">
            <p:ph type="body" sz="quarter" idx="31"/>
          </p:nvPr>
        </p:nvSpPr>
        <p:spPr>
          <a:xfrm>
            <a:off x="2554210" y="2978910"/>
            <a:ext cx="2382059"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7" name="Text Placeholder 72">
            <a:extLst>
              <a:ext uri="{FF2B5EF4-FFF2-40B4-BE49-F238E27FC236}">
                <a16:creationId xmlns:a16="http://schemas.microsoft.com/office/drawing/2014/main" id="{349E773B-FA60-1568-1AAA-DCD13EF59A2C}"/>
              </a:ext>
            </a:extLst>
          </p:cNvPr>
          <p:cNvSpPr>
            <a:spLocks noGrp="1"/>
          </p:cNvSpPr>
          <p:nvPr userDrawn="1">
            <p:ph type="body" sz="quarter" idx="32"/>
          </p:nvPr>
        </p:nvSpPr>
        <p:spPr>
          <a:xfrm>
            <a:off x="3838223" y="3579446"/>
            <a:ext cx="2256840"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8" name="Text Placeholder 72">
            <a:extLst>
              <a:ext uri="{FF2B5EF4-FFF2-40B4-BE49-F238E27FC236}">
                <a16:creationId xmlns:a16="http://schemas.microsoft.com/office/drawing/2014/main" id="{3F4242B2-0D63-7D21-8F33-FE1BD0DF2D0F}"/>
              </a:ext>
            </a:extLst>
          </p:cNvPr>
          <p:cNvSpPr>
            <a:spLocks noGrp="1"/>
          </p:cNvSpPr>
          <p:nvPr userDrawn="1">
            <p:ph type="body" sz="quarter" idx="33"/>
          </p:nvPr>
        </p:nvSpPr>
        <p:spPr>
          <a:xfrm>
            <a:off x="1566851" y="4179981"/>
            <a:ext cx="3299068"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9" name="Text Placeholder 72">
            <a:extLst>
              <a:ext uri="{FF2B5EF4-FFF2-40B4-BE49-F238E27FC236}">
                <a16:creationId xmlns:a16="http://schemas.microsoft.com/office/drawing/2014/main" id="{434D1FB8-BA93-0C7F-A8F8-7516DF858760}"/>
              </a:ext>
            </a:extLst>
          </p:cNvPr>
          <p:cNvSpPr>
            <a:spLocks noGrp="1"/>
          </p:cNvSpPr>
          <p:nvPr userDrawn="1">
            <p:ph type="body" sz="quarter" idx="34"/>
          </p:nvPr>
        </p:nvSpPr>
        <p:spPr>
          <a:xfrm>
            <a:off x="4903732" y="4179981"/>
            <a:ext cx="1736347"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0" name="Text Placeholder 72">
            <a:extLst>
              <a:ext uri="{FF2B5EF4-FFF2-40B4-BE49-F238E27FC236}">
                <a16:creationId xmlns:a16="http://schemas.microsoft.com/office/drawing/2014/main" id="{8FDE40C8-696C-7ABC-71C7-5E35BB5E8312}"/>
              </a:ext>
            </a:extLst>
          </p:cNvPr>
          <p:cNvSpPr>
            <a:spLocks noGrp="1"/>
          </p:cNvSpPr>
          <p:nvPr userDrawn="1">
            <p:ph type="body" sz="quarter" idx="35"/>
          </p:nvPr>
        </p:nvSpPr>
        <p:spPr>
          <a:xfrm>
            <a:off x="3205469"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1" name="Text Placeholder 72">
            <a:extLst>
              <a:ext uri="{FF2B5EF4-FFF2-40B4-BE49-F238E27FC236}">
                <a16:creationId xmlns:a16="http://schemas.microsoft.com/office/drawing/2014/main" id="{A83DB0B4-6266-8A16-09AD-6067B9B749C5}"/>
              </a:ext>
            </a:extLst>
          </p:cNvPr>
          <p:cNvSpPr>
            <a:spLocks noGrp="1"/>
          </p:cNvSpPr>
          <p:nvPr userDrawn="1">
            <p:ph type="body" sz="quarter" idx="36"/>
          </p:nvPr>
        </p:nvSpPr>
        <p:spPr>
          <a:xfrm>
            <a:off x="626956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2" name="Text Placeholder 72">
            <a:extLst>
              <a:ext uri="{FF2B5EF4-FFF2-40B4-BE49-F238E27FC236}">
                <a16:creationId xmlns:a16="http://schemas.microsoft.com/office/drawing/2014/main" id="{2BF458DE-2710-09EA-FE24-137476DF9994}"/>
              </a:ext>
            </a:extLst>
          </p:cNvPr>
          <p:cNvSpPr>
            <a:spLocks noGrp="1"/>
          </p:cNvSpPr>
          <p:nvPr userDrawn="1">
            <p:ph type="body" sz="quarter" idx="37"/>
          </p:nvPr>
        </p:nvSpPr>
        <p:spPr>
          <a:xfrm>
            <a:off x="856329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3" name="Text Placeholder 72">
            <a:extLst>
              <a:ext uri="{FF2B5EF4-FFF2-40B4-BE49-F238E27FC236}">
                <a16:creationId xmlns:a16="http://schemas.microsoft.com/office/drawing/2014/main" id="{D1F18F8C-2A77-D477-EB87-899DE807FA92}"/>
              </a:ext>
            </a:extLst>
          </p:cNvPr>
          <p:cNvSpPr>
            <a:spLocks noGrp="1"/>
          </p:cNvSpPr>
          <p:nvPr userDrawn="1">
            <p:ph type="body" sz="quarter" idx="38"/>
          </p:nvPr>
        </p:nvSpPr>
        <p:spPr>
          <a:xfrm>
            <a:off x="9483478" y="5495022"/>
            <a:ext cx="2442955"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63" name="Text 1">
            <a:extLst>
              <a:ext uri="{FF2B5EF4-FFF2-40B4-BE49-F238E27FC236}">
                <a16:creationId xmlns:a16="http://schemas.microsoft.com/office/drawing/2014/main" id="{F72E0741-0B86-A56F-85D4-93AD43E61A1D}"/>
              </a:ext>
            </a:extLst>
          </p:cNvPr>
          <p:cNvSpPr>
            <a:spLocks noGrp="1"/>
          </p:cNvSpPr>
          <p:nvPr userDrawn="1">
            <p:ph type="body" sz="quarter" idx="21"/>
          </p:nvPr>
        </p:nvSpPr>
        <p:spPr>
          <a:xfrm>
            <a:off x="1513278"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4" name="Text 1">
            <a:extLst>
              <a:ext uri="{FF2B5EF4-FFF2-40B4-BE49-F238E27FC236}">
                <a16:creationId xmlns:a16="http://schemas.microsoft.com/office/drawing/2014/main" id="{59CF6B2C-9AAA-49F6-929E-9E70FCA1FB9F}"/>
              </a:ext>
            </a:extLst>
          </p:cNvPr>
          <p:cNvSpPr>
            <a:spLocks noGrp="1"/>
          </p:cNvSpPr>
          <p:nvPr userDrawn="1">
            <p:ph type="body" sz="quarter" idx="22"/>
          </p:nvPr>
        </p:nvSpPr>
        <p:spPr>
          <a:xfrm>
            <a:off x="3283690"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5" name="Text 1">
            <a:extLst>
              <a:ext uri="{FF2B5EF4-FFF2-40B4-BE49-F238E27FC236}">
                <a16:creationId xmlns:a16="http://schemas.microsoft.com/office/drawing/2014/main" id="{AD87B1D3-888B-9064-F5B5-9489D301FB4C}"/>
              </a:ext>
            </a:extLst>
          </p:cNvPr>
          <p:cNvSpPr>
            <a:spLocks noGrp="1"/>
          </p:cNvSpPr>
          <p:nvPr userDrawn="1">
            <p:ph type="body" sz="quarter" idx="23"/>
          </p:nvPr>
        </p:nvSpPr>
        <p:spPr>
          <a:xfrm>
            <a:off x="5054102"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6" name="Text 1">
            <a:extLst>
              <a:ext uri="{FF2B5EF4-FFF2-40B4-BE49-F238E27FC236}">
                <a16:creationId xmlns:a16="http://schemas.microsoft.com/office/drawing/2014/main" id="{4F996608-29B2-7B0D-8B63-150D2F154D3B}"/>
              </a:ext>
            </a:extLst>
          </p:cNvPr>
          <p:cNvSpPr>
            <a:spLocks noGrp="1"/>
          </p:cNvSpPr>
          <p:nvPr userDrawn="1">
            <p:ph type="body" sz="quarter" idx="24"/>
          </p:nvPr>
        </p:nvSpPr>
        <p:spPr>
          <a:xfrm>
            <a:off x="6824514"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7" name="Text 1">
            <a:extLst>
              <a:ext uri="{FF2B5EF4-FFF2-40B4-BE49-F238E27FC236}">
                <a16:creationId xmlns:a16="http://schemas.microsoft.com/office/drawing/2014/main" id="{6C482253-299A-F209-E84F-452AF4CCC17F}"/>
              </a:ext>
            </a:extLst>
          </p:cNvPr>
          <p:cNvSpPr>
            <a:spLocks noGrp="1"/>
          </p:cNvSpPr>
          <p:nvPr>
            <p:ph type="body" sz="quarter" idx="25"/>
          </p:nvPr>
        </p:nvSpPr>
        <p:spPr>
          <a:xfrm>
            <a:off x="8594926"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8" name="Text 1">
            <a:extLst>
              <a:ext uri="{FF2B5EF4-FFF2-40B4-BE49-F238E27FC236}">
                <a16:creationId xmlns:a16="http://schemas.microsoft.com/office/drawing/2014/main" id="{D4DEC2B2-8B95-83B0-B86B-F2D6D96E8DEA}"/>
              </a:ext>
            </a:extLst>
          </p:cNvPr>
          <p:cNvSpPr>
            <a:spLocks noGrp="1"/>
          </p:cNvSpPr>
          <p:nvPr userDrawn="1">
            <p:ph type="body" sz="quarter" idx="26"/>
          </p:nvPr>
        </p:nvSpPr>
        <p:spPr>
          <a:xfrm>
            <a:off x="10365337"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grpSp>
        <p:nvGrpSpPr>
          <p:cNvPr id="102" name="Group 101">
            <a:extLst>
              <a:ext uri="{FF2B5EF4-FFF2-40B4-BE49-F238E27FC236}">
                <a16:creationId xmlns:a16="http://schemas.microsoft.com/office/drawing/2014/main" id="{26580EBE-154F-4480-1881-92133F34B85E}"/>
              </a:ext>
              <a:ext uri="{C183D7F6-B498-43B3-948B-1728B52AA6E4}">
                <adec:decorative xmlns:adec="http://schemas.microsoft.com/office/drawing/2017/decorative" val="1"/>
              </a:ext>
            </a:extLst>
          </p:cNvPr>
          <p:cNvGrpSpPr/>
          <p:nvPr userDrawn="1"/>
        </p:nvGrpSpPr>
        <p:grpSpPr>
          <a:xfrm>
            <a:off x="326595" y="2247143"/>
            <a:ext cx="691366" cy="650420"/>
            <a:chOff x="325157" y="2259000"/>
            <a:chExt cx="691366" cy="650420"/>
          </a:xfrm>
        </p:grpSpPr>
        <p:pic>
          <p:nvPicPr>
            <p:cNvPr id="31" name="Graphic 30" descr="Cloud with solid fill">
              <a:extLst>
                <a:ext uri="{FF2B5EF4-FFF2-40B4-BE49-F238E27FC236}">
                  <a16:creationId xmlns:a16="http://schemas.microsoft.com/office/drawing/2014/main" id="{914D086E-08B4-D36B-1FB8-D05A34CCEE2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157" y="2259000"/>
              <a:ext cx="433329" cy="433329"/>
            </a:xfrm>
            <a:prstGeom prst="rect">
              <a:avLst/>
            </a:prstGeom>
          </p:spPr>
        </p:pic>
        <p:grpSp>
          <p:nvGrpSpPr>
            <p:cNvPr id="84" name="NV ICON">
              <a:extLst>
                <a:ext uri="{FF2B5EF4-FFF2-40B4-BE49-F238E27FC236}">
                  <a16:creationId xmlns:a16="http://schemas.microsoft.com/office/drawing/2014/main" id="{AEA8416F-1F3B-E47E-B2DC-2060604A7828}"/>
                </a:ext>
                <a:ext uri="{C183D7F6-B498-43B3-948B-1728B52AA6E4}">
                  <adec:decorative xmlns:adec="http://schemas.microsoft.com/office/drawing/2017/decorative" val="1"/>
                </a:ext>
              </a:extLst>
            </p:cNvPr>
            <p:cNvGrpSpPr>
              <a:grpSpLocks noChangeAspect="1"/>
            </p:cNvGrpSpPr>
            <p:nvPr userDrawn="1"/>
          </p:nvGrpSpPr>
          <p:grpSpPr>
            <a:xfrm>
              <a:off x="516343" y="2475237"/>
              <a:ext cx="500180" cy="434183"/>
              <a:chOff x="2395984" y="4350394"/>
              <a:chExt cx="927585" cy="805194"/>
            </a:xfrm>
          </p:grpSpPr>
          <p:sp>
            <p:nvSpPr>
              <p:cNvPr id="85" name="TextBox 84">
                <a:extLst>
                  <a:ext uri="{FF2B5EF4-FFF2-40B4-BE49-F238E27FC236}">
                    <a16:creationId xmlns:a16="http://schemas.microsoft.com/office/drawing/2014/main" id="{55DF7501-D71F-8389-66A1-74FD00A397FB}"/>
                  </a:ext>
                </a:extLst>
              </p:cNvPr>
              <p:cNvSpPr txBox="1"/>
              <p:nvPr/>
            </p:nvSpPr>
            <p:spPr>
              <a:xfrm>
                <a:off x="2464655"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pic>
            <p:nvPicPr>
              <p:cNvPr id="86" name="Picture 85">
                <a:extLst>
                  <a:ext uri="{FF2B5EF4-FFF2-40B4-BE49-F238E27FC236}">
                    <a16:creationId xmlns:a16="http://schemas.microsoft.com/office/drawing/2014/main" id="{88058A50-4009-AE1A-C404-059DA57DCC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5984" y="4350394"/>
                <a:ext cx="927585" cy="805194"/>
              </a:xfrm>
              <a:prstGeom prst="rect">
                <a:avLst/>
              </a:prstGeom>
            </p:spPr>
          </p:pic>
          <p:sp>
            <p:nvSpPr>
              <p:cNvPr id="87" name="TextBox 86">
                <a:extLst>
                  <a:ext uri="{FF2B5EF4-FFF2-40B4-BE49-F238E27FC236}">
                    <a16:creationId xmlns:a16="http://schemas.microsoft.com/office/drawing/2014/main" id="{F8128207-C433-C214-7560-DC30DF13CBE6}"/>
                  </a:ext>
                </a:extLst>
              </p:cNvPr>
              <p:cNvSpPr txBox="1"/>
              <p:nvPr/>
            </p:nvSpPr>
            <p:spPr>
              <a:xfrm>
                <a:off x="2584693" y="4526251"/>
                <a:ext cx="547557" cy="280113"/>
              </a:xfrm>
              <a:custGeom>
                <a:avLst/>
                <a:gdLst/>
                <a:ahLst/>
                <a:cxnLst/>
                <a:rect l="l" t="t" r="r" b="b"/>
                <a:pathLst>
                  <a:path w="547557" h="280113">
                    <a:moveTo>
                      <a:pt x="284243" y="0"/>
                    </a:moveTo>
                    <a:lnTo>
                      <a:pt x="352220" y="0"/>
                    </a:lnTo>
                    <a:lnTo>
                      <a:pt x="410626" y="194946"/>
                    </a:lnTo>
                    <a:cubicBezTo>
                      <a:pt x="413751" y="205495"/>
                      <a:pt x="415640" y="214806"/>
                      <a:pt x="416291" y="222880"/>
                    </a:cubicBezTo>
                    <a:lnTo>
                      <a:pt x="417463" y="222880"/>
                    </a:lnTo>
                    <a:cubicBezTo>
                      <a:pt x="418374" y="214154"/>
                      <a:pt x="420393" y="204583"/>
                      <a:pt x="423518" y="194165"/>
                    </a:cubicBezTo>
                    <a:lnTo>
                      <a:pt x="481533" y="0"/>
                    </a:lnTo>
                    <a:lnTo>
                      <a:pt x="547557" y="0"/>
                    </a:lnTo>
                    <a:lnTo>
                      <a:pt x="451061" y="280113"/>
                    </a:lnTo>
                    <a:lnTo>
                      <a:pt x="379567" y="280113"/>
                    </a:lnTo>
                    <a:close/>
                    <a:moveTo>
                      <a:pt x="0" y="0"/>
                    </a:moveTo>
                    <a:lnTo>
                      <a:pt x="67977" y="0"/>
                    </a:lnTo>
                    <a:lnTo>
                      <a:pt x="179124" y="170529"/>
                    </a:lnTo>
                    <a:cubicBezTo>
                      <a:pt x="184203"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gradFill>
                <a:gsLst>
                  <a:gs pos="1250">
                    <a:srgbClr val="FFFFFF"/>
                  </a:gs>
                  <a:gs pos="100000">
                    <a:srgbClr val="FFFFF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endParaRPr kumimoji="0" lang="en-US" sz="3136"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69CBA788-B8DA-5C80-C3B6-A65FE7AF3FEF}"/>
              </a:ext>
              <a:ext uri="{C183D7F6-B498-43B3-948B-1728B52AA6E4}">
                <adec:decorative xmlns:adec="http://schemas.microsoft.com/office/drawing/2017/decorative" val="1"/>
              </a:ext>
            </a:extLst>
          </p:cNvPr>
          <p:cNvGrpSpPr/>
          <p:nvPr userDrawn="1"/>
        </p:nvGrpSpPr>
        <p:grpSpPr>
          <a:xfrm>
            <a:off x="226611" y="3338564"/>
            <a:ext cx="798647" cy="775033"/>
            <a:chOff x="226611" y="3321632"/>
            <a:chExt cx="798647" cy="775033"/>
          </a:xfrm>
        </p:grpSpPr>
        <p:pic>
          <p:nvPicPr>
            <p:cNvPr id="37" name="Graphic 36" descr="Cloud with solid fill">
              <a:extLst>
                <a:ext uri="{FF2B5EF4-FFF2-40B4-BE49-F238E27FC236}">
                  <a16:creationId xmlns:a16="http://schemas.microsoft.com/office/drawing/2014/main" id="{F1AC14F7-F41B-E1D6-CBE9-9BA2BACCD45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11" y="3321632"/>
              <a:ext cx="553826" cy="553826"/>
            </a:xfrm>
            <a:prstGeom prst="rect">
              <a:avLst/>
            </a:prstGeom>
          </p:spPr>
        </p:pic>
        <p:grpSp>
          <p:nvGrpSpPr>
            <p:cNvPr id="88" name="NC ICON">
              <a:extLst>
                <a:ext uri="{FF2B5EF4-FFF2-40B4-BE49-F238E27FC236}">
                  <a16:creationId xmlns:a16="http://schemas.microsoft.com/office/drawing/2014/main" id="{1CE62F5E-50D0-B65B-A670-0DAFA51B0A5B}"/>
                </a:ext>
                <a:ext uri="{C183D7F6-B498-43B3-948B-1728B52AA6E4}">
                  <adec:decorative xmlns:adec="http://schemas.microsoft.com/office/drawing/2017/decorative" val="1"/>
                </a:ext>
              </a:extLst>
            </p:cNvPr>
            <p:cNvGrpSpPr>
              <a:grpSpLocks noChangeAspect="1"/>
            </p:cNvGrpSpPr>
            <p:nvPr userDrawn="1"/>
          </p:nvGrpSpPr>
          <p:grpSpPr>
            <a:xfrm>
              <a:off x="510478" y="3643725"/>
              <a:ext cx="514780" cy="452940"/>
              <a:chOff x="5861512" y="4315610"/>
              <a:chExt cx="954661" cy="839979"/>
            </a:xfrm>
          </p:grpSpPr>
          <p:sp>
            <p:nvSpPr>
              <p:cNvPr id="89" name="TextBox 88">
                <a:extLst>
                  <a:ext uri="{FF2B5EF4-FFF2-40B4-BE49-F238E27FC236}">
                    <a16:creationId xmlns:a16="http://schemas.microsoft.com/office/drawing/2014/main" id="{BC5F6B5C-2D69-E5F7-A42C-F14FC6D7EA7A}"/>
                  </a:ext>
                </a:extLst>
              </p:cNvPr>
              <p:cNvSpPr txBox="1"/>
              <p:nvPr/>
            </p:nvSpPr>
            <p:spPr>
              <a:xfrm>
                <a:off x="5945027"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0" name="Group 89">
                <a:extLst>
                  <a:ext uri="{FF2B5EF4-FFF2-40B4-BE49-F238E27FC236}">
                    <a16:creationId xmlns:a16="http://schemas.microsoft.com/office/drawing/2014/main" id="{4562AA47-8A5E-6576-F673-00A4773F0B45}"/>
                  </a:ext>
                </a:extLst>
              </p:cNvPr>
              <p:cNvGrpSpPr/>
              <p:nvPr/>
            </p:nvGrpSpPr>
            <p:grpSpPr>
              <a:xfrm>
                <a:off x="5861512" y="4315610"/>
                <a:ext cx="954661" cy="839979"/>
                <a:chOff x="7132637" y="1006524"/>
                <a:chExt cx="4304244" cy="4014739"/>
              </a:xfrm>
            </p:grpSpPr>
            <p:pic>
              <p:nvPicPr>
                <p:cNvPr id="94" name="Picture 93">
                  <a:extLst>
                    <a:ext uri="{FF2B5EF4-FFF2-40B4-BE49-F238E27FC236}">
                      <a16:creationId xmlns:a16="http://schemas.microsoft.com/office/drawing/2014/main" id="{FC6FE8CB-1083-3A00-915B-DD2F9DF969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95" name="AutoShape 3">
                  <a:extLst>
                    <a:ext uri="{FF2B5EF4-FFF2-40B4-BE49-F238E27FC236}">
                      <a16:creationId xmlns:a16="http://schemas.microsoft.com/office/drawing/2014/main" id="{889FFEC4-0845-7F37-2AE6-3F458C16193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grpSp>
            <p:nvGrpSpPr>
              <p:cNvPr id="91" name="Group 90">
                <a:extLst>
                  <a:ext uri="{FF2B5EF4-FFF2-40B4-BE49-F238E27FC236}">
                    <a16:creationId xmlns:a16="http://schemas.microsoft.com/office/drawing/2014/main" id="{A1CAA86C-4D05-EABB-782D-0D93DDFD6975}"/>
                  </a:ext>
                </a:extLst>
              </p:cNvPr>
              <p:cNvGrpSpPr/>
              <p:nvPr/>
            </p:nvGrpSpPr>
            <p:grpSpPr>
              <a:xfrm>
                <a:off x="6081278" y="4521465"/>
                <a:ext cx="515131" cy="289685"/>
                <a:chOff x="4989987" y="4531770"/>
                <a:chExt cx="515131" cy="289685"/>
              </a:xfrm>
              <a:solidFill>
                <a:schemeClr val="tx1"/>
              </a:solidFill>
            </p:grpSpPr>
            <p:sp>
              <p:nvSpPr>
                <p:cNvPr id="92" name="Freeform: Shape 91">
                  <a:extLst>
                    <a:ext uri="{FF2B5EF4-FFF2-40B4-BE49-F238E27FC236}">
                      <a16:creationId xmlns:a16="http://schemas.microsoft.com/office/drawing/2014/main" id="{D050AD0A-8367-1CAE-921E-B9A9132ED8DD}"/>
                    </a:ext>
                  </a:extLst>
                </p:cNvPr>
                <p:cNvSpPr/>
                <p:nvPr/>
              </p:nvSpPr>
              <p:spPr bwMode="auto">
                <a:xfrm>
                  <a:off x="5286732" y="4531770"/>
                  <a:ext cx="218386" cy="289685"/>
                </a:xfrm>
                <a:custGeom>
                  <a:avLst/>
                  <a:gdLst/>
                  <a:ahLst/>
                  <a:cxnLst/>
                  <a:rect l="l" t="t" r="r" b="b"/>
                  <a:pathLst>
                    <a:path w="218386" h="289685">
                      <a:moveTo>
                        <a:pt x="149237" y="0"/>
                      </a:moveTo>
                      <a:cubicBezTo>
                        <a:pt x="176584" y="0"/>
                        <a:pt x="199634" y="3451"/>
                        <a:pt x="218386" y="10353"/>
                      </a:cubicBezTo>
                      <a:lnTo>
                        <a:pt x="218386" y="71103"/>
                      </a:lnTo>
                      <a:cubicBezTo>
                        <a:pt x="199634" y="59903"/>
                        <a:pt x="178277" y="54304"/>
                        <a:pt x="154316" y="54304"/>
                      </a:cubicBezTo>
                      <a:cubicBezTo>
                        <a:pt x="128010" y="54304"/>
                        <a:pt x="106784" y="62573"/>
                        <a:pt x="90636" y="79111"/>
                      </a:cubicBezTo>
                      <a:cubicBezTo>
                        <a:pt x="74488" y="95650"/>
                        <a:pt x="66414" y="118049"/>
                        <a:pt x="66414" y="146307"/>
                      </a:cubicBezTo>
                      <a:cubicBezTo>
                        <a:pt x="66414" y="173394"/>
                        <a:pt x="74032" y="194979"/>
                        <a:pt x="89269" y="211062"/>
                      </a:cubicBezTo>
                      <a:cubicBezTo>
                        <a:pt x="104505" y="227144"/>
                        <a:pt x="125015" y="235186"/>
                        <a:pt x="150800" y="235186"/>
                      </a:cubicBezTo>
                      <a:cubicBezTo>
                        <a:pt x="175412" y="235186"/>
                        <a:pt x="197941" y="229195"/>
                        <a:pt x="218386" y="217215"/>
                      </a:cubicBezTo>
                      <a:lnTo>
                        <a:pt x="218386" y="274839"/>
                      </a:lnTo>
                      <a:cubicBezTo>
                        <a:pt x="197941" y="284736"/>
                        <a:pt x="171245" y="289685"/>
                        <a:pt x="138298" y="289685"/>
                      </a:cubicBezTo>
                      <a:cubicBezTo>
                        <a:pt x="95324" y="289685"/>
                        <a:pt x="61531" y="277053"/>
                        <a:pt x="36918" y="251789"/>
                      </a:cubicBezTo>
                      <a:cubicBezTo>
                        <a:pt x="12306" y="226526"/>
                        <a:pt x="0" y="192863"/>
                        <a:pt x="0" y="150800"/>
                      </a:cubicBezTo>
                      <a:cubicBezTo>
                        <a:pt x="0" y="106003"/>
                        <a:pt x="13836" y="69670"/>
                        <a:pt x="41509" y="41802"/>
                      </a:cubicBezTo>
                      <a:cubicBezTo>
                        <a:pt x="69181" y="13934"/>
                        <a:pt x="105091" y="0"/>
                        <a:pt x="1492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763A9F06-DA2B-EFFE-C5F4-9602FDADB71B}"/>
                    </a:ext>
                  </a:extLst>
                </p:cNvPr>
                <p:cNvSpPr/>
                <p:nvPr/>
              </p:nvSpPr>
              <p:spPr bwMode="auto">
                <a:xfrm>
                  <a:off x="4989987" y="4536458"/>
                  <a:ext cx="251985" cy="280113"/>
                </a:xfrm>
                <a:custGeom>
                  <a:avLst/>
                  <a:gdLst/>
                  <a:ahLst/>
                  <a:cxnLst/>
                  <a:rect l="l" t="t" r="r" b="b"/>
                  <a:pathLst>
                    <a:path w="251985" h="280113">
                      <a:moveTo>
                        <a:pt x="0" y="0"/>
                      </a:moveTo>
                      <a:lnTo>
                        <a:pt x="67977" y="0"/>
                      </a:lnTo>
                      <a:lnTo>
                        <a:pt x="179124" y="170529"/>
                      </a:lnTo>
                      <a:cubicBezTo>
                        <a:pt x="184203" y="178212"/>
                        <a:pt x="188891" y="185831"/>
                        <a:pt x="193188" y="193384"/>
                      </a:cubicBezTo>
                      <a:lnTo>
                        <a:pt x="193970" y="193384"/>
                      </a:lnTo>
                      <a:cubicBezTo>
                        <a:pt x="192928" y="186872"/>
                        <a:pt x="192407" y="174045"/>
                        <a:pt x="192407" y="154902"/>
                      </a:cubicBezTo>
                      <a:lnTo>
                        <a:pt x="192407" y="0"/>
                      </a:lnTo>
                      <a:lnTo>
                        <a:pt x="251985" y="0"/>
                      </a:lnTo>
                      <a:lnTo>
                        <a:pt x="251985" y="280113"/>
                      </a:lnTo>
                      <a:lnTo>
                        <a:pt x="188305" y="280113"/>
                      </a:lnTo>
                      <a:lnTo>
                        <a:pt x="72861" y="104115"/>
                      </a:lnTo>
                      <a:cubicBezTo>
                        <a:pt x="66089" y="93827"/>
                        <a:pt x="61401" y="86079"/>
                        <a:pt x="58796" y="80870"/>
                      </a:cubicBezTo>
                      <a:lnTo>
                        <a:pt x="58015" y="80870"/>
                      </a:lnTo>
                      <a:cubicBezTo>
                        <a:pt x="59057" y="90767"/>
                        <a:pt x="59578" y="105873"/>
                        <a:pt x="59578" y="126188"/>
                      </a:cubicBezTo>
                      <a:lnTo>
                        <a:pt x="59578" y="280113"/>
                      </a:lnTo>
                      <a:lnTo>
                        <a:pt x="0" y="280113"/>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04" name="Group 103">
            <a:extLst>
              <a:ext uri="{FF2B5EF4-FFF2-40B4-BE49-F238E27FC236}">
                <a16:creationId xmlns:a16="http://schemas.microsoft.com/office/drawing/2014/main" id="{68DD7988-8D11-179A-7783-E8C14EB9D4EC}"/>
              </a:ext>
              <a:ext uri="{C183D7F6-B498-43B3-948B-1728B52AA6E4}">
                <adec:decorative xmlns:adec="http://schemas.microsoft.com/office/drawing/2017/decorative" val="1"/>
              </a:ext>
            </a:extLst>
          </p:cNvPr>
          <p:cNvGrpSpPr/>
          <p:nvPr userDrawn="1"/>
        </p:nvGrpSpPr>
        <p:grpSpPr>
          <a:xfrm>
            <a:off x="265564" y="4892698"/>
            <a:ext cx="759694" cy="790636"/>
            <a:chOff x="265564" y="4892698"/>
            <a:chExt cx="759694" cy="790636"/>
          </a:xfrm>
        </p:grpSpPr>
        <p:pic>
          <p:nvPicPr>
            <p:cNvPr id="43" name="Graphic 42" descr="Cloud with solid fill">
              <a:extLst>
                <a:ext uri="{FF2B5EF4-FFF2-40B4-BE49-F238E27FC236}">
                  <a16:creationId xmlns:a16="http://schemas.microsoft.com/office/drawing/2014/main" id="{58E39C30-9CF0-70F6-0919-CBEBF7CA6EA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564" y="4892698"/>
              <a:ext cx="553826" cy="553826"/>
            </a:xfrm>
            <a:prstGeom prst="rect">
              <a:avLst/>
            </a:prstGeom>
          </p:spPr>
        </p:pic>
        <p:grpSp>
          <p:nvGrpSpPr>
            <p:cNvPr id="96" name="ND ICON">
              <a:extLst>
                <a:ext uri="{FF2B5EF4-FFF2-40B4-BE49-F238E27FC236}">
                  <a16:creationId xmlns:a16="http://schemas.microsoft.com/office/drawing/2014/main" id="{E451EA9A-8596-A9E2-B41A-545DA6003649}"/>
                </a:ext>
                <a:ext uri="{C183D7F6-B498-43B3-948B-1728B52AA6E4}">
                  <adec:decorative xmlns:adec="http://schemas.microsoft.com/office/drawing/2017/decorative" val="1"/>
                </a:ext>
              </a:extLst>
            </p:cNvPr>
            <p:cNvGrpSpPr>
              <a:grpSpLocks noChangeAspect="1"/>
            </p:cNvGrpSpPr>
            <p:nvPr userDrawn="1"/>
          </p:nvGrpSpPr>
          <p:grpSpPr>
            <a:xfrm>
              <a:off x="510478" y="5230394"/>
              <a:ext cx="514780" cy="452940"/>
              <a:chOff x="9716107" y="4315610"/>
              <a:chExt cx="954661" cy="839979"/>
            </a:xfrm>
          </p:grpSpPr>
          <p:sp>
            <p:nvSpPr>
              <p:cNvPr id="97" name="TextBox 96">
                <a:extLst>
                  <a:ext uri="{FF2B5EF4-FFF2-40B4-BE49-F238E27FC236}">
                    <a16:creationId xmlns:a16="http://schemas.microsoft.com/office/drawing/2014/main" id="{6662FC9E-4775-D867-D1B5-C13D675EA156}"/>
                  </a:ext>
                </a:extLst>
              </p:cNvPr>
              <p:cNvSpPr txBox="1"/>
              <p:nvPr/>
            </p:nvSpPr>
            <p:spPr>
              <a:xfrm>
                <a:off x="9799622"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8" name="Group 97">
                <a:extLst>
                  <a:ext uri="{FF2B5EF4-FFF2-40B4-BE49-F238E27FC236}">
                    <a16:creationId xmlns:a16="http://schemas.microsoft.com/office/drawing/2014/main" id="{C0F73677-37E0-4E9C-1AD8-6FC747E236B0}"/>
                  </a:ext>
                </a:extLst>
              </p:cNvPr>
              <p:cNvGrpSpPr/>
              <p:nvPr/>
            </p:nvGrpSpPr>
            <p:grpSpPr>
              <a:xfrm>
                <a:off x="9716107" y="4315610"/>
                <a:ext cx="954661" cy="839979"/>
                <a:chOff x="7132637" y="1006524"/>
                <a:chExt cx="4304244" cy="4014739"/>
              </a:xfrm>
            </p:grpSpPr>
            <p:pic>
              <p:nvPicPr>
                <p:cNvPr id="100" name="Picture 99">
                  <a:extLst>
                    <a:ext uri="{FF2B5EF4-FFF2-40B4-BE49-F238E27FC236}">
                      <a16:creationId xmlns:a16="http://schemas.microsoft.com/office/drawing/2014/main" id="{4D3ED3A5-3BE7-31FC-9A25-B8E0180640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101" name="AutoShape 3">
                  <a:extLst>
                    <a:ext uri="{FF2B5EF4-FFF2-40B4-BE49-F238E27FC236}">
                      <a16:creationId xmlns:a16="http://schemas.microsoft.com/office/drawing/2014/main" id="{88D4F960-C11F-7E95-C521-E64FD326EB43}"/>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99" name="Freeform: Shape 98">
                <a:extLst>
                  <a:ext uri="{FF2B5EF4-FFF2-40B4-BE49-F238E27FC236}">
                    <a16:creationId xmlns:a16="http://schemas.microsoft.com/office/drawing/2014/main" id="{E965E0DC-9589-E5A0-85F5-11FBF3EAB8CA}"/>
                  </a:ext>
                </a:extLst>
              </p:cNvPr>
              <p:cNvSpPr/>
              <p:nvPr/>
            </p:nvSpPr>
            <p:spPr bwMode="auto">
              <a:xfrm>
                <a:off x="9912042" y="4526251"/>
                <a:ext cx="562793" cy="280113"/>
              </a:xfrm>
              <a:custGeom>
                <a:avLst/>
                <a:gdLst>
                  <a:gd name="connsiteX0" fmla="*/ 377419 w 562793"/>
                  <a:gd name="connsiteY0" fmla="*/ 51374 h 280113"/>
                  <a:gd name="connsiteX1" fmla="*/ 377419 w 562793"/>
                  <a:gd name="connsiteY1" fmla="*/ 228935 h 280113"/>
                  <a:gd name="connsiteX2" fmla="*/ 408672 w 562793"/>
                  <a:gd name="connsiteY2" fmla="*/ 228935 h 280113"/>
                  <a:gd name="connsiteX3" fmla="*/ 473036 w 562793"/>
                  <a:gd name="connsiteY3" fmla="*/ 204323 h 280113"/>
                  <a:gd name="connsiteX4" fmla="*/ 496379 w 562793"/>
                  <a:gd name="connsiteY4" fmla="*/ 137322 h 280113"/>
                  <a:gd name="connsiteX5" fmla="*/ 473231 w 562793"/>
                  <a:gd name="connsiteY5" fmla="*/ 74326 h 280113"/>
                  <a:gd name="connsiteX6" fmla="*/ 408282 w 562793"/>
                  <a:gd name="connsiteY6" fmla="*/ 51374 h 280113"/>
                  <a:gd name="connsiteX7" fmla="*/ 314325 w 562793"/>
                  <a:gd name="connsiteY7" fmla="*/ 0 h 280113"/>
                  <a:gd name="connsiteX8" fmla="*/ 413556 w 562793"/>
                  <a:gd name="connsiteY8" fmla="*/ 0 h 280113"/>
                  <a:gd name="connsiteX9" fmla="*/ 562793 w 562793"/>
                  <a:gd name="connsiteY9" fmla="*/ 136541 h 280113"/>
                  <a:gd name="connsiteX10" fmla="*/ 522066 w 562793"/>
                  <a:gd name="connsiteY10" fmla="*/ 241046 h 280113"/>
                  <a:gd name="connsiteX11" fmla="*/ 413556 w 562793"/>
                  <a:gd name="connsiteY11" fmla="*/ 280113 h 280113"/>
                  <a:gd name="connsiteX12" fmla="*/ 314325 w 562793"/>
                  <a:gd name="connsiteY12" fmla="*/ 280113 h 280113"/>
                  <a:gd name="connsiteX13" fmla="*/ 0 w 562793"/>
                  <a:gd name="connsiteY13" fmla="*/ 0 h 280113"/>
                  <a:gd name="connsiteX14" fmla="*/ 67977 w 562793"/>
                  <a:gd name="connsiteY14" fmla="*/ 0 h 280113"/>
                  <a:gd name="connsiteX15" fmla="*/ 179124 w 562793"/>
                  <a:gd name="connsiteY15" fmla="*/ 170529 h 280113"/>
                  <a:gd name="connsiteX16" fmla="*/ 193188 w 562793"/>
                  <a:gd name="connsiteY16" fmla="*/ 193384 h 280113"/>
                  <a:gd name="connsiteX17" fmla="*/ 193969 w 562793"/>
                  <a:gd name="connsiteY17" fmla="*/ 193384 h 280113"/>
                  <a:gd name="connsiteX18" fmla="*/ 192407 w 562793"/>
                  <a:gd name="connsiteY18" fmla="*/ 154902 h 280113"/>
                  <a:gd name="connsiteX19" fmla="*/ 192407 w 562793"/>
                  <a:gd name="connsiteY19" fmla="*/ 0 h 280113"/>
                  <a:gd name="connsiteX20" fmla="*/ 251984 w 562793"/>
                  <a:gd name="connsiteY20" fmla="*/ 0 h 280113"/>
                  <a:gd name="connsiteX21" fmla="*/ 251984 w 562793"/>
                  <a:gd name="connsiteY21" fmla="*/ 280113 h 280113"/>
                  <a:gd name="connsiteX22" fmla="*/ 188305 w 562793"/>
                  <a:gd name="connsiteY22" fmla="*/ 280113 h 280113"/>
                  <a:gd name="connsiteX23" fmla="*/ 72860 w 562793"/>
                  <a:gd name="connsiteY23" fmla="*/ 104115 h 280113"/>
                  <a:gd name="connsiteX24" fmla="*/ 58796 w 562793"/>
                  <a:gd name="connsiteY24" fmla="*/ 80870 h 280113"/>
                  <a:gd name="connsiteX25" fmla="*/ 58015 w 562793"/>
                  <a:gd name="connsiteY25" fmla="*/ 80870 h 280113"/>
                  <a:gd name="connsiteX26" fmla="*/ 59578 w 562793"/>
                  <a:gd name="connsiteY26" fmla="*/ 126188 h 280113"/>
                  <a:gd name="connsiteX27" fmla="*/ 59578 w 562793"/>
                  <a:gd name="connsiteY27" fmla="*/ 280113 h 280113"/>
                  <a:gd name="connsiteX28" fmla="*/ 0 w 562793"/>
                  <a:gd name="connsiteY28" fmla="*/ 280113 h 2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2793" h="280113">
                    <a:moveTo>
                      <a:pt x="377419" y="51374"/>
                    </a:moveTo>
                    <a:lnTo>
                      <a:pt x="377419" y="228935"/>
                    </a:lnTo>
                    <a:lnTo>
                      <a:pt x="408672" y="228935"/>
                    </a:lnTo>
                    <a:cubicBezTo>
                      <a:pt x="436020" y="228935"/>
                      <a:pt x="457474" y="220731"/>
                      <a:pt x="473036" y="204323"/>
                    </a:cubicBezTo>
                    <a:cubicBezTo>
                      <a:pt x="488598" y="187914"/>
                      <a:pt x="496379" y="165581"/>
                      <a:pt x="496379" y="137322"/>
                    </a:cubicBezTo>
                    <a:cubicBezTo>
                      <a:pt x="496379" y="110626"/>
                      <a:pt x="488663" y="89627"/>
                      <a:pt x="473231" y="74326"/>
                    </a:cubicBezTo>
                    <a:cubicBezTo>
                      <a:pt x="457800" y="59024"/>
                      <a:pt x="436150" y="51374"/>
                      <a:pt x="408282" y="51374"/>
                    </a:cubicBezTo>
                    <a:close/>
                    <a:moveTo>
                      <a:pt x="314325" y="0"/>
                    </a:moveTo>
                    <a:lnTo>
                      <a:pt x="413556" y="0"/>
                    </a:lnTo>
                    <a:cubicBezTo>
                      <a:pt x="513047" y="0"/>
                      <a:pt x="562793" y="45514"/>
                      <a:pt x="562793" y="136541"/>
                    </a:cubicBezTo>
                    <a:cubicBezTo>
                      <a:pt x="562793" y="180166"/>
                      <a:pt x="549217" y="215001"/>
                      <a:pt x="522066" y="241046"/>
                    </a:cubicBezTo>
                    <a:cubicBezTo>
                      <a:pt x="494914" y="267091"/>
                      <a:pt x="458744" y="280113"/>
                      <a:pt x="413556" y="280113"/>
                    </a:cubicBezTo>
                    <a:lnTo>
                      <a:pt x="314325" y="280113"/>
                    </a:lnTo>
                    <a:close/>
                    <a:moveTo>
                      <a:pt x="0" y="0"/>
                    </a:moveTo>
                    <a:lnTo>
                      <a:pt x="67977" y="0"/>
                    </a:lnTo>
                    <a:lnTo>
                      <a:pt x="179124" y="170529"/>
                    </a:lnTo>
                    <a:cubicBezTo>
                      <a:pt x="184202"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354300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73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2" name="framing box">
            <a:extLst>
              <a:ext uri="{FF2B5EF4-FFF2-40B4-BE49-F238E27FC236}">
                <a16:creationId xmlns:a16="http://schemas.microsoft.com/office/drawing/2014/main" id="{522F22BB-7978-5D59-2E74-49F0B0AEDB35}"/>
              </a:ext>
              <a:ext uri="{C183D7F6-B498-43B3-948B-1728B52AA6E4}">
                <adec:decorative xmlns:adec="http://schemas.microsoft.com/office/drawing/2017/decorative" val="1"/>
              </a:ext>
            </a:extLst>
          </p:cNvPr>
          <p:cNvGrpSpPr/>
          <p:nvPr userDrawn="1"/>
        </p:nvGrpSpPr>
        <p:grpSpPr>
          <a:xfrm>
            <a:off x="484791" y="1582144"/>
            <a:ext cx="3657600" cy="3655900"/>
            <a:chOff x="491544" y="1827015"/>
            <a:chExt cx="2442111" cy="4161199"/>
          </a:xfrm>
        </p:grpSpPr>
        <p:sp>
          <p:nvSpPr>
            <p:cNvPr id="5" name="Rectangle 4">
              <a:extLst>
                <a:ext uri="{FF2B5EF4-FFF2-40B4-BE49-F238E27FC236}">
                  <a16:creationId xmlns:a16="http://schemas.microsoft.com/office/drawing/2014/main" id="{1B2ECE56-5AD8-A449-CA02-3BF0643B5145}"/>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1A29AE74-A2AF-F006-322D-08AF7E0DB78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7" name="Text">
            <a:extLst>
              <a:ext uri="{FF2B5EF4-FFF2-40B4-BE49-F238E27FC236}">
                <a16:creationId xmlns:a16="http://schemas.microsoft.com/office/drawing/2014/main" id="{8249C494-D1A8-C66E-983F-C053F779144D}"/>
              </a:ext>
            </a:extLst>
          </p:cNvPr>
          <p:cNvSpPr>
            <a:spLocks noGrp="1"/>
          </p:cNvSpPr>
          <p:nvPr>
            <p:ph type="body" sz="quarter" idx="12"/>
          </p:nvPr>
        </p:nvSpPr>
        <p:spPr>
          <a:xfrm>
            <a:off x="807155"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8" name="framing box">
            <a:extLst>
              <a:ext uri="{FF2B5EF4-FFF2-40B4-BE49-F238E27FC236}">
                <a16:creationId xmlns:a16="http://schemas.microsoft.com/office/drawing/2014/main" id="{07EBB8BE-DA6F-D9AF-73D6-98D046C06FF9}"/>
              </a:ext>
              <a:ext uri="{C183D7F6-B498-43B3-948B-1728B52AA6E4}">
                <adec:decorative xmlns:adec="http://schemas.microsoft.com/office/drawing/2017/decorative" val="1"/>
              </a:ext>
            </a:extLst>
          </p:cNvPr>
          <p:cNvGrpSpPr/>
          <p:nvPr userDrawn="1"/>
        </p:nvGrpSpPr>
        <p:grpSpPr>
          <a:xfrm>
            <a:off x="4196013" y="1582144"/>
            <a:ext cx="3657600" cy="3655900"/>
            <a:chOff x="491544" y="1827015"/>
            <a:chExt cx="2442111" cy="4161199"/>
          </a:xfrm>
        </p:grpSpPr>
        <p:sp>
          <p:nvSpPr>
            <p:cNvPr id="9" name="Rectangle 8">
              <a:extLst>
                <a:ext uri="{FF2B5EF4-FFF2-40B4-BE49-F238E27FC236}">
                  <a16:creationId xmlns:a16="http://schemas.microsoft.com/office/drawing/2014/main" id="{97CA22F1-1F57-007C-45EB-0CCECB0B3BB7}"/>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A5DAC6ED-D43A-67FC-CC8D-ED372B44A0F3}"/>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4" name="Text">
            <a:extLst>
              <a:ext uri="{FF2B5EF4-FFF2-40B4-BE49-F238E27FC236}">
                <a16:creationId xmlns:a16="http://schemas.microsoft.com/office/drawing/2014/main" id="{50169FDD-8D97-BC57-827F-269C8FF0E403}"/>
              </a:ext>
            </a:extLst>
          </p:cNvPr>
          <p:cNvSpPr>
            <a:spLocks noGrp="1"/>
          </p:cNvSpPr>
          <p:nvPr>
            <p:ph type="body" sz="quarter" idx="13"/>
          </p:nvPr>
        </p:nvSpPr>
        <p:spPr>
          <a:xfrm>
            <a:off x="4518377"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11" name="framing box">
            <a:extLst>
              <a:ext uri="{FF2B5EF4-FFF2-40B4-BE49-F238E27FC236}">
                <a16:creationId xmlns:a16="http://schemas.microsoft.com/office/drawing/2014/main" id="{B9F66AD3-5FDA-B204-344C-8EE85BFC6A23}"/>
              </a:ext>
              <a:ext uri="{C183D7F6-B498-43B3-948B-1728B52AA6E4}">
                <adec:decorative xmlns:adec="http://schemas.microsoft.com/office/drawing/2017/decorative" val="1"/>
              </a:ext>
            </a:extLst>
          </p:cNvPr>
          <p:cNvGrpSpPr/>
          <p:nvPr userDrawn="1"/>
        </p:nvGrpSpPr>
        <p:grpSpPr>
          <a:xfrm>
            <a:off x="7907236" y="1582144"/>
            <a:ext cx="3657600" cy="3655900"/>
            <a:chOff x="491544" y="1827015"/>
            <a:chExt cx="2442111" cy="4161199"/>
          </a:xfrm>
        </p:grpSpPr>
        <p:sp>
          <p:nvSpPr>
            <p:cNvPr id="12" name="Rectangle 11">
              <a:extLst>
                <a:ext uri="{FF2B5EF4-FFF2-40B4-BE49-F238E27FC236}">
                  <a16:creationId xmlns:a16="http://schemas.microsoft.com/office/drawing/2014/main" id="{D2905772-3A71-D5EE-5A4C-093050BA89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3D3F15A2-9D60-F965-14E1-70B22893838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5" name="Text">
            <a:extLst>
              <a:ext uri="{FF2B5EF4-FFF2-40B4-BE49-F238E27FC236}">
                <a16:creationId xmlns:a16="http://schemas.microsoft.com/office/drawing/2014/main" id="{972B3FE3-942E-8A54-6E33-BC08019F0816}"/>
              </a:ext>
            </a:extLst>
          </p:cNvPr>
          <p:cNvSpPr>
            <a:spLocks noGrp="1"/>
          </p:cNvSpPr>
          <p:nvPr>
            <p:ph type="body" sz="quarter" idx="14"/>
          </p:nvPr>
        </p:nvSpPr>
        <p:spPr>
          <a:xfrm>
            <a:off x="8229600"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87831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682" y="6082192"/>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08858"/>
            <a:ext cx="8643841" cy="158979"/>
          </a:xfrm>
          <a:prstGeom prst="rect">
            <a:avLst/>
          </a:prstGeom>
        </p:spPr>
        <p:txBody>
          <a:bodyPr lIns="0" tIns="0" rIns="0" bIns="0"/>
          <a:lstStyle>
            <a:lvl1pPr marL="0" indent="0">
              <a:buNone/>
              <a:defRPr sz="10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2789717"/>
            <a:ext cx="2286000" cy="3292475"/>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228541093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12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202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80030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3596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6886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lgn="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6707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9968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lgn="l">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2839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26786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34913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12193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21241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087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54943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77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216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0939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0895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7314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3230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9803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3243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90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31138115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89773-7151-4E21-8F9C-706D62718CC6}"/>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B31725ED-12E7-40CE-88D0-B69A3A8D84DE}"/>
              </a:ext>
            </a:extLst>
          </p:cNvPr>
          <p:cNvCxnSpPr>
            <a:cxnSpLocks/>
          </p:cNvCxnSpPr>
          <p:nvPr userDrawn="1"/>
        </p:nvCxnSpPr>
        <p:spPr>
          <a:xfrm>
            <a:off x="6319810" y="0"/>
            <a:ext cx="2659090" cy="685800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42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685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0E37A-D191-40E8-A39F-9EA0CC4A6C11}"/>
              </a:ext>
            </a:extLst>
          </p:cNvPr>
          <p:cNvPicPr>
            <a:picLocks/>
          </p:cNvPicPr>
          <p:nvPr userDrawn="1"/>
        </p:nvPicPr>
        <p:blipFill rotWithShape="1">
          <a:blip r:embed="rId2" cstate="email">
            <a:extLst>
              <a:ext uri="{28A0092B-C50C-407E-A947-70E740481C1C}">
                <a14:useLocalDpi xmlns:a14="http://schemas.microsoft.com/office/drawing/2010/main"/>
              </a:ext>
            </a:extLst>
          </a:blip>
          <a:srcRect t="133" b="-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8B65F8E-2220-EC74-9E6A-CE371E1E9555}"/>
              </a:ext>
            </a:extLst>
          </p:cNvPr>
          <p:cNvPicPr>
            <a:picLocks noChangeAspect="1"/>
          </p:cNvPicPr>
          <p:nvPr userDrawn="1"/>
        </p:nvPicPr>
        <p:blipFill>
          <a:blip r:embed="rId3"/>
          <a:stretch>
            <a:fillRect/>
          </a:stretch>
        </p:blipFill>
        <p:spPr>
          <a:xfrm>
            <a:off x="297015" y="296427"/>
            <a:ext cx="1948792" cy="872594"/>
          </a:xfrm>
          <a:prstGeom prst="rect">
            <a:avLst/>
          </a:prstGeom>
        </p:spPr>
      </p:pic>
      <p:pic>
        <p:nvPicPr>
          <p:cNvPr id="5" name="Picture 4">
            <a:extLst>
              <a:ext uri="{FF2B5EF4-FFF2-40B4-BE49-F238E27FC236}">
                <a16:creationId xmlns:a16="http://schemas.microsoft.com/office/drawing/2014/main" id="{5BF3A847-8BB7-00E8-BDDE-5566DB3F03B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505576" y="2634342"/>
            <a:ext cx="3081791" cy="1949233"/>
          </a:xfrm>
          <a:prstGeom prst="rect">
            <a:avLst/>
          </a:prstGeom>
        </p:spPr>
      </p:pic>
    </p:spTree>
    <p:extLst>
      <p:ext uri="{BB962C8B-B14F-4D97-AF65-F5344CB8AC3E}">
        <p14:creationId xmlns:p14="http://schemas.microsoft.com/office/powerpoint/2010/main" val="4160425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67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90053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455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6313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022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9182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23314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9355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4230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4475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5424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89128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340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818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3098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069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12235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535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6582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429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6012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62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5519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89486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defPPr>
              <a:defRPr lang="en-US"/>
            </a:defPPr>
            <a:lvl1pPr defTabSz="914330">
              <a:defRPr sz="1600">
                <a:solidFill>
                  <a:srgbClr val="FFFFFF"/>
                </a:solidFill>
                <a:latin typeface="Segoe UI"/>
              </a:defRPr>
            </a:lvl1pPr>
          </a:lstStyle>
          <a:p>
            <a:pPr lvl="0"/>
            <a:endParaRPr lang="en-US"/>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1049534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546283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173155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1399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8023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53561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29800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58573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4725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42915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54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646588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228600" y="73152"/>
            <a:ext cx="11018520" cy="430887"/>
          </a:xfrm>
        </p:spPr>
        <p:txBody>
          <a:bodyPr/>
          <a:lstStyle>
            <a:lvl1pPr>
              <a:defRPr sz="2800"/>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228600" y="1797533"/>
            <a:ext cx="11018838" cy="4477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p:nvPr>
        </p:nvSpPr>
        <p:spPr>
          <a:xfrm>
            <a:off x="228600" y="504838"/>
            <a:ext cx="11017250" cy="307777"/>
          </a:xfrm>
        </p:spPr>
        <p:txBody>
          <a:bodyPr/>
          <a:lstStyle>
            <a:lvl1pPr marL="0" indent="0" algn="l" defTabSz="914400" rtl="0" eaLnBrk="1" latinLnBrk="0" hangingPunct="1">
              <a:buNone/>
              <a:defRPr lang="en-US" sz="2000" b="0" kern="1200" dirty="0" smtClean="0">
                <a:solidFill>
                  <a:schemeClr val="tx1"/>
                </a:solidFill>
                <a:latin typeface="+mn-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Click to edit Master text style</a:t>
            </a:r>
          </a:p>
        </p:txBody>
      </p:sp>
      <p:sp>
        <p:nvSpPr>
          <p:cNvPr id="6" name="TextBox 5">
            <a:extLst>
              <a:ext uri="{FF2B5EF4-FFF2-40B4-BE49-F238E27FC236}">
                <a16:creationId xmlns:a16="http://schemas.microsoft.com/office/drawing/2014/main" id="{9BB69A1C-4F67-4404-8851-6B7E89865F5F}"/>
              </a:ext>
            </a:extLst>
          </p:cNvPr>
          <p:cNvSpPr txBox="1"/>
          <p:nvPr userDrawn="1"/>
        </p:nvSpPr>
        <p:spPr>
          <a:xfrm>
            <a:off x="4084320" y="6554335"/>
            <a:ext cx="402336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a:t>
            </a:r>
            <a:r>
              <a:rPr kumimoji="0" lang="en-US" sz="800" b="1" i="0" u="none" strike="noStrike" kern="1200" cap="none" spc="0" normalizeH="0" baseline="0" noProof="0">
                <a:ln>
                  <a:noFill/>
                </a:ln>
                <a:solidFill>
                  <a:srgbClr val="000000"/>
                </a:solidFill>
                <a:effectLst/>
                <a:uLnTx/>
                <a:uFillTx/>
                <a:latin typeface="Segoe UI"/>
                <a:ea typeface="+mn-ea"/>
                <a:cs typeface="+mn-cs"/>
              </a:rPr>
              <a:t>FOR INTERNAL USE </a:t>
            </a:r>
            <a:r>
              <a:rPr kumimoji="0" lang="en-US" sz="800" b="0" i="0" u="none" strike="noStrike" kern="1200" cap="none" spc="0" normalizeH="0" baseline="0" noProof="0">
                <a:ln>
                  <a:noFill/>
                </a:ln>
                <a:solidFill>
                  <a:srgbClr val="000000"/>
                </a:solidFill>
                <a:effectLst/>
                <a:uLnTx/>
                <a:uFillTx/>
                <a:latin typeface="Segoe UI"/>
                <a:ea typeface="+mn-ea"/>
                <a:cs typeface="+mn-cs"/>
              </a:rPr>
              <a:t>ONLY</a:t>
            </a:r>
          </a:p>
        </p:txBody>
      </p:sp>
    </p:spTree>
    <p:extLst>
      <p:ext uri="{BB962C8B-B14F-4D97-AF65-F5344CB8AC3E}">
        <p14:creationId xmlns:p14="http://schemas.microsoft.com/office/powerpoint/2010/main" val="2279644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848B-75E1-C908-12EC-D0E2D32788A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B0ECA0A-5325-D97C-F556-2A5DB511E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045809-0B1D-E744-431F-2A40FC9556E0}"/>
              </a:ext>
            </a:extLst>
          </p:cNvPr>
          <p:cNvSpPr>
            <a:spLocks noGrp="1"/>
          </p:cNvSpPr>
          <p:nvPr>
            <p:ph type="dt" sz="half" idx="10"/>
          </p:nvPr>
        </p:nvSpPr>
        <p:spPr/>
        <p:txBody>
          <a:bodyPr/>
          <a:lstStyle/>
          <a:p>
            <a:fld id="{C867E50E-B020-4916-947A-67FCE6F7A078}" type="datetimeFigureOut">
              <a:rPr lang="en-AU" smtClean="0"/>
              <a:t>11/05/2023</a:t>
            </a:fld>
            <a:endParaRPr lang="en-AU"/>
          </a:p>
        </p:txBody>
      </p:sp>
      <p:sp>
        <p:nvSpPr>
          <p:cNvPr id="5" name="Footer Placeholder 4">
            <a:extLst>
              <a:ext uri="{FF2B5EF4-FFF2-40B4-BE49-F238E27FC236}">
                <a16:creationId xmlns:a16="http://schemas.microsoft.com/office/drawing/2014/main" id="{ACEFAAAC-9C23-BC06-D304-2F0D2C65EF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0AD104B-54C3-B28D-4FF2-0A814BC39DB9}"/>
              </a:ext>
            </a:extLst>
          </p:cNvPr>
          <p:cNvSpPr>
            <a:spLocks noGrp="1"/>
          </p:cNvSpPr>
          <p:nvPr>
            <p:ph type="sldNum" sz="quarter" idx="12"/>
          </p:nvPr>
        </p:nvSpPr>
        <p:spPr/>
        <p:txBody>
          <a:bodyPr/>
          <a:lstStyle/>
          <a:p>
            <a:fld id="{4EB09B63-8F07-47D6-9D2D-017FBB95BFA4}" type="slidenum">
              <a:rPr lang="en-AU" smtClean="0"/>
              <a:t>‹#›</a:t>
            </a:fld>
            <a:endParaRPr lang="en-AU"/>
          </a:p>
        </p:txBody>
      </p:sp>
    </p:spTree>
    <p:extLst>
      <p:ext uri="{BB962C8B-B14F-4D97-AF65-F5344CB8AC3E}">
        <p14:creationId xmlns:p14="http://schemas.microsoft.com/office/powerpoint/2010/main" val="209703078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847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09471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739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705030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725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0934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759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113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30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7751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6617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9272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2675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85903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82254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4175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33613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8493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759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9435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650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6238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2628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706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4192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421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808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29143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62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2369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2496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820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103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11099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73639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73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888750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426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1372587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186041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59661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08466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2783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8543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0791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7268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4377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1975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9213997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8562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E3E3A151-8E75-4830-8C1A-FB6A5DE4F34B}"/>
              </a:ext>
            </a:extLst>
          </p:cNvPr>
          <p:cNvSpPr txBox="1"/>
          <p:nvPr userDrawn="1"/>
        </p:nvSpPr>
        <p:spPr>
          <a:xfrm>
            <a:off x="8125691" y="6488668"/>
            <a:ext cx="4568536"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F26BC5B6-D307-4A24-8B3E-AA09DB8D5712}"/>
              </a:ext>
            </a:extLst>
          </p:cNvPr>
          <p:cNvSpPr>
            <a:spLocks noGrp="1"/>
          </p:cNvSpPr>
          <p:nvPr>
            <p:ph type="title"/>
          </p:nvPr>
        </p:nvSpPr>
        <p:spPr>
          <a:xfrm>
            <a:off x="519832" y="2413337"/>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B8B3534C-DFC0-4098-9945-D069FFF5FA3C}"/>
              </a:ext>
            </a:extLst>
          </p:cNvPr>
          <p:cNvSpPr>
            <a:spLocks noGrp="1"/>
          </p:cNvSpPr>
          <p:nvPr>
            <p:ph type="body" sz="quarter" idx="10"/>
          </p:nvPr>
        </p:nvSpPr>
        <p:spPr>
          <a:xfrm>
            <a:off x="873125" y="4572000"/>
            <a:ext cx="3130550" cy="1182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619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77439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43B1FC-361E-4F93-8731-B37AB9046FA0}"/>
              </a:ext>
              <a:ext uri="{C183D7F6-B498-43B3-948B-1728B52AA6E4}">
                <adec:decorative xmlns:adec="http://schemas.microsoft.com/office/drawing/2017/decorative" val="1"/>
              </a:ext>
            </a:extLst>
          </p:cNvPr>
          <p:cNvSpPr/>
          <p:nvPr userDrawn="1"/>
        </p:nvSpPr>
        <p:spPr bwMode="auto">
          <a:xfrm>
            <a:off x="65626" y="484558"/>
            <a:ext cx="12109285" cy="102876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31DD15D-487E-4B03-B578-03C5597389D7}"/>
              </a:ext>
              <a:ext uri="{C183D7F6-B498-43B3-948B-1728B52AA6E4}">
                <adec:decorative xmlns:adec="http://schemas.microsoft.com/office/drawing/2017/decorative" val="1"/>
              </a:ext>
            </a:extLst>
          </p:cNvPr>
          <p:cNvSpPr/>
          <p:nvPr userDrawn="1"/>
        </p:nvSpPr>
        <p:spPr bwMode="auto">
          <a:xfrm>
            <a:off x="0" y="-20997"/>
            <a:ext cx="12192001" cy="1558847"/>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Tree>
    <p:extLst>
      <p:ext uri="{BB962C8B-B14F-4D97-AF65-F5344CB8AC3E}">
        <p14:creationId xmlns:p14="http://schemas.microsoft.com/office/powerpoint/2010/main" val="2507181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AF6194-5ADC-4533-9B70-34866303573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FA543D5C-0199-46D8-B4E8-DB4F9A2D3AA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Tree>
    <p:extLst>
      <p:ext uri="{BB962C8B-B14F-4D97-AF65-F5344CB8AC3E}">
        <p14:creationId xmlns:p14="http://schemas.microsoft.com/office/powerpoint/2010/main" val="3656237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4" name="MASK">
            <a:extLst>
              <a:ext uri="{FF2B5EF4-FFF2-40B4-BE49-F238E27FC236}">
                <a16:creationId xmlns:a16="http://schemas.microsoft.com/office/drawing/2014/main" id="{0926BB56-7732-442B-A2FF-F9F20022AFDB}"/>
              </a:ext>
            </a:extLst>
          </p:cNvPr>
          <p:cNvSpPr/>
          <p:nvPr userDrawn="1"/>
        </p:nvSpPr>
        <p:spPr bwMode="auto">
          <a:xfrm>
            <a:off x="-6210" y="1559877"/>
            <a:ext cx="12182167" cy="5298123"/>
          </a:xfrm>
          <a:custGeom>
            <a:avLst/>
            <a:gdLst>
              <a:gd name="connsiteX0" fmla="*/ 5722653 w 12182167"/>
              <a:gd name="connsiteY0" fmla="*/ 908744 h 5298123"/>
              <a:gd name="connsiteX1" fmla="*/ 4800482 w 12182167"/>
              <a:gd name="connsiteY1" fmla="*/ 1082299 h 5298123"/>
              <a:gd name="connsiteX2" fmla="*/ 4181384 w 12182167"/>
              <a:gd name="connsiteY2" fmla="*/ 1460492 h 5298123"/>
              <a:gd name="connsiteX3" fmla="*/ 3684033 w 12182167"/>
              <a:gd name="connsiteY3" fmla="*/ 2082181 h 5298123"/>
              <a:gd name="connsiteX4" fmla="*/ 3891263 w 12182167"/>
              <a:gd name="connsiteY4" fmla="*/ 3180497 h 5298123"/>
              <a:gd name="connsiteX5" fmla="*/ 4492228 w 12182167"/>
              <a:gd name="connsiteY5" fmla="*/ 3514654 h 5298123"/>
              <a:gd name="connsiteX6" fmla="*/ 5098374 w 12182167"/>
              <a:gd name="connsiteY6" fmla="*/ 3708932 h 5298123"/>
              <a:gd name="connsiteX7" fmla="*/ 5559460 w 12182167"/>
              <a:gd name="connsiteY7" fmla="*/ 3540558 h 5298123"/>
              <a:gd name="connsiteX8" fmla="*/ 5937654 w 12182167"/>
              <a:gd name="connsiteY8" fmla="*/ 3587185 h 5298123"/>
              <a:gd name="connsiteX9" fmla="*/ 6227775 w 12182167"/>
              <a:gd name="connsiteY9" fmla="*/ 3947246 h 5298123"/>
              <a:gd name="connsiteX10" fmla="*/ 6631872 w 12182167"/>
              <a:gd name="connsiteY10" fmla="*/ 3752968 h 5298123"/>
              <a:gd name="connsiteX11" fmla="*/ 7276874 w 12182167"/>
              <a:gd name="connsiteY11" fmla="*/ 3444715 h 5298123"/>
              <a:gd name="connsiteX12" fmla="*/ 7787176 w 12182167"/>
              <a:gd name="connsiteY12" fmla="*/ 3574233 h 5298123"/>
              <a:gd name="connsiteX13" fmla="*/ 8033261 w 12182167"/>
              <a:gd name="connsiteY13" fmla="*/ 3460257 h 5298123"/>
              <a:gd name="connsiteX14" fmla="*/ 8224949 w 12182167"/>
              <a:gd name="connsiteY14" fmla="*/ 3128690 h 5298123"/>
              <a:gd name="connsiteX15" fmla="*/ 8082478 w 12182167"/>
              <a:gd name="connsiteY15" fmla="*/ 2835978 h 5298123"/>
              <a:gd name="connsiteX16" fmla="*/ 8240491 w 12182167"/>
              <a:gd name="connsiteY16" fmla="*/ 2468146 h 5298123"/>
              <a:gd name="connsiteX17" fmla="*/ 7805309 w 12182167"/>
              <a:gd name="connsiteY17" fmla="*/ 1792060 h 5298123"/>
              <a:gd name="connsiteX18" fmla="*/ 7463380 w 12182167"/>
              <a:gd name="connsiteY18" fmla="*/ 1470854 h 5298123"/>
              <a:gd name="connsiteX19" fmla="*/ 6950488 w 12182167"/>
              <a:gd name="connsiteY19" fmla="*/ 1118564 h 5298123"/>
              <a:gd name="connsiteX20" fmla="*/ 6538619 w 12182167"/>
              <a:gd name="connsiteY20" fmla="*/ 932057 h 5298123"/>
              <a:gd name="connsiteX21" fmla="*/ 0 w 12182167"/>
              <a:gd name="connsiteY21" fmla="*/ 0 h 5298123"/>
              <a:gd name="connsiteX22" fmla="*/ 12182167 w 12182167"/>
              <a:gd name="connsiteY22" fmla="*/ 0 h 5298123"/>
              <a:gd name="connsiteX23" fmla="*/ 12182167 w 12182167"/>
              <a:gd name="connsiteY23" fmla="*/ 5298123 h 5298123"/>
              <a:gd name="connsiteX24" fmla="*/ 0 w 12182167"/>
              <a:gd name="connsiteY24" fmla="*/ 5298123 h 529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2167" h="5298123">
                <a:moveTo>
                  <a:pt x="5722653" y="908744"/>
                </a:moveTo>
                <a:lnTo>
                  <a:pt x="4800482" y="1082299"/>
                </a:lnTo>
                <a:lnTo>
                  <a:pt x="4181384" y="1460492"/>
                </a:lnTo>
                <a:lnTo>
                  <a:pt x="3684033" y="2082181"/>
                </a:lnTo>
                <a:lnTo>
                  <a:pt x="3891263" y="3180497"/>
                </a:lnTo>
                <a:lnTo>
                  <a:pt x="4492228" y="3514654"/>
                </a:lnTo>
                <a:lnTo>
                  <a:pt x="5098374" y="3708932"/>
                </a:lnTo>
                <a:lnTo>
                  <a:pt x="5559460" y="3540558"/>
                </a:lnTo>
                <a:lnTo>
                  <a:pt x="5937654" y="3587185"/>
                </a:lnTo>
                <a:lnTo>
                  <a:pt x="6227775" y="3947246"/>
                </a:lnTo>
                <a:lnTo>
                  <a:pt x="6631872" y="3752968"/>
                </a:lnTo>
                <a:lnTo>
                  <a:pt x="7276874" y="3444715"/>
                </a:lnTo>
                <a:lnTo>
                  <a:pt x="7787176" y="3574233"/>
                </a:lnTo>
                <a:lnTo>
                  <a:pt x="8033261" y="3460257"/>
                </a:lnTo>
                <a:lnTo>
                  <a:pt x="8224949" y="3128690"/>
                </a:lnTo>
                <a:lnTo>
                  <a:pt x="8082478" y="2835978"/>
                </a:lnTo>
                <a:lnTo>
                  <a:pt x="8240491" y="2468146"/>
                </a:lnTo>
                <a:lnTo>
                  <a:pt x="7805309" y="1792060"/>
                </a:lnTo>
                <a:lnTo>
                  <a:pt x="7463380" y="1470854"/>
                </a:lnTo>
                <a:lnTo>
                  <a:pt x="6950488" y="1118564"/>
                </a:lnTo>
                <a:lnTo>
                  <a:pt x="6538619" y="932057"/>
                </a:lnTo>
                <a:close/>
                <a:moveTo>
                  <a:pt x="0" y="0"/>
                </a:moveTo>
                <a:lnTo>
                  <a:pt x="12182167" y="0"/>
                </a:lnTo>
                <a:lnTo>
                  <a:pt x="12182167" y="5298123"/>
                </a:lnTo>
                <a:lnTo>
                  <a:pt x="0" y="5298123"/>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BLUE TITLE LINE">
            <a:extLst>
              <a:ext uri="{FF2B5EF4-FFF2-40B4-BE49-F238E27FC236}">
                <a16:creationId xmlns:a16="http://schemas.microsoft.com/office/drawing/2014/main" id="{7744EB22-D12B-4682-BF4A-37E2AB3FCDEB}"/>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TITLE MASK">
            <a:extLst>
              <a:ext uri="{FF2B5EF4-FFF2-40B4-BE49-F238E27FC236}">
                <a16:creationId xmlns:a16="http://schemas.microsoft.com/office/drawing/2014/main" id="{827AED95-0EB3-425F-A419-4A7E9733F32F}"/>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Tree>
    <p:extLst>
      <p:ext uri="{BB962C8B-B14F-4D97-AF65-F5344CB8AC3E}">
        <p14:creationId xmlns:p14="http://schemas.microsoft.com/office/powerpoint/2010/main" val="423817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8943466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A6D269-4E45-450F-9D79-DCCF1836F98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5DDCEF85-BD85-40CD-9AA3-0E3ECBE0C97E}"/>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969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A8C0161-54E6-47E3-AA05-A458D68F86BE}"/>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AFBF423F-8F31-4946-95F5-0D58B59FFE4F}"/>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5D2EE5F7-03BF-44D4-8348-B33E85DF527E}"/>
              </a:ext>
            </a:extLst>
          </p:cNvPr>
          <p:cNvSpPr>
            <a:spLocks noGrp="1"/>
          </p:cNvSpPr>
          <p:nvPr>
            <p:ph sz="quarter" idx="19" hasCustomPrompt="1"/>
          </p:nvPr>
        </p:nvSpPr>
        <p:spPr>
          <a:xfrm>
            <a:off x="7956550" y="2946400"/>
            <a:ext cx="2530475" cy="947952"/>
          </a:xfrm>
        </p:spPr>
        <p:txBody>
          <a:bodyPr/>
          <a:lstStyle>
            <a:lvl1pPr marL="0" indent="0">
              <a:buNone/>
              <a:defRPr/>
            </a:lvl1pPr>
          </a:lstStyle>
          <a:p>
            <a:pPr lvl="0"/>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149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4C4B537-EEF5-4387-8E54-930E6F3BE566}"/>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D7E1AB17-76C1-4F06-9BD4-6F4EE81A8D7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85C998B9-62E1-4A13-B487-9B8B552D47F0}"/>
              </a:ext>
            </a:extLst>
          </p:cNvPr>
          <p:cNvSpPr>
            <a:spLocks noGrp="1"/>
          </p:cNvSpPr>
          <p:nvPr>
            <p:ph sz="quarter" idx="19"/>
          </p:nvPr>
        </p:nvSpPr>
        <p:spPr>
          <a:xfrm>
            <a:off x="4540250" y="3052763"/>
            <a:ext cx="2449513" cy="430887"/>
          </a:xfrm>
        </p:spPr>
        <p:txBody>
          <a:bodyPr/>
          <a:lstStyle/>
          <a:p>
            <a:pPr lvl="0"/>
            <a:r>
              <a:rPr lang="en-US"/>
              <a:t>Click to edit</a:t>
            </a:r>
          </a:p>
        </p:txBody>
      </p:sp>
    </p:spTree>
    <p:extLst>
      <p:ext uri="{BB962C8B-B14F-4D97-AF65-F5344CB8AC3E}">
        <p14:creationId xmlns:p14="http://schemas.microsoft.com/office/powerpoint/2010/main" val="4258228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7447E5-C8F2-40D6-B7FD-E06EB0A74721}"/>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4" name="Rectangle 13">
            <a:extLst>
              <a:ext uri="{FF2B5EF4-FFF2-40B4-BE49-F238E27FC236}">
                <a16:creationId xmlns:a16="http://schemas.microsoft.com/office/drawing/2014/main" id="{D67F9F70-3C0D-4868-B573-BB5F6BEBD51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65C06CC6-F47D-4778-B7A5-F1AFAAF8B2F4}"/>
              </a:ext>
            </a:extLst>
          </p:cNvPr>
          <p:cNvSpPr>
            <a:spLocks noGrp="1"/>
          </p:cNvSpPr>
          <p:nvPr>
            <p:ph sz="quarter" idx="17"/>
          </p:nvPr>
        </p:nvSpPr>
        <p:spPr>
          <a:xfrm>
            <a:off x="5005388" y="3224213"/>
            <a:ext cx="1798637"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93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231A38-8A1E-4D01-B216-E49ABC472FBD}"/>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D630995C-9C96-4464-8541-B2D5B96BF0DD}"/>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5067300" y="3052763"/>
            <a:ext cx="1365250" cy="1333500"/>
          </a:xfrm>
        </p:spPr>
        <p:txBody>
          <a:bodyPr/>
          <a:lstStyle/>
          <a:p>
            <a:pPr lvl="0"/>
            <a:r>
              <a:rPr lang="en-US"/>
              <a:t>Click to h level</a:t>
            </a:r>
          </a:p>
        </p:txBody>
      </p:sp>
      <p:sp>
        <p:nvSpPr>
          <p:cNvPr id="13" name="Content Placeholder 12">
            <a:extLst>
              <a:ext uri="{FF2B5EF4-FFF2-40B4-BE49-F238E27FC236}">
                <a16:creationId xmlns:a16="http://schemas.microsoft.com/office/drawing/2014/main" id="{96F9EDD6-186D-4517-AEF9-EF1919A2F820}"/>
              </a:ext>
            </a:extLst>
          </p:cNvPr>
          <p:cNvSpPr>
            <a:spLocks noGrp="1"/>
          </p:cNvSpPr>
          <p:nvPr>
            <p:ph sz="quarter" idx="16"/>
          </p:nvPr>
        </p:nvSpPr>
        <p:spPr>
          <a:xfrm>
            <a:off x="6432550" y="1390650"/>
            <a:ext cx="914400" cy="430887"/>
          </a:xfrm>
        </p:spPr>
        <p:txBody>
          <a:bodyPr/>
          <a:lstStyle/>
          <a:p>
            <a:pPr lvl="0"/>
            <a:endParaRPr lang="en-US"/>
          </a:p>
        </p:txBody>
      </p:sp>
    </p:spTree>
    <p:extLst>
      <p:ext uri="{BB962C8B-B14F-4D97-AF65-F5344CB8AC3E}">
        <p14:creationId xmlns:p14="http://schemas.microsoft.com/office/powerpoint/2010/main" val="136956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D2D492-3508-462A-B622-C674C84CD769}"/>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3" name="Rectangle 12">
            <a:extLst>
              <a:ext uri="{FF2B5EF4-FFF2-40B4-BE49-F238E27FC236}">
                <a16:creationId xmlns:a16="http://schemas.microsoft.com/office/drawing/2014/main" id="{B96A56CF-AB51-447C-B581-B794B53FE80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63198721-9189-4754-A5C5-A1ED67EDB286}"/>
              </a:ext>
            </a:extLst>
          </p:cNvPr>
          <p:cNvSpPr>
            <a:spLocks noGrp="1"/>
          </p:cNvSpPr>
          <p:nvPr>
            <p:ph sz="quarter" idx="17"/>
          </p:nvPr>
        </p:nvSpPr>
        <p:spPr>
          <a:xfrm>
            <a:off x="4933950" y="1695450"/>
            <a:ext cx="2814638"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8FA95539-0317-4D8A-B0DA-4C557B39BC04}"/>
              </a:ext>
            </a:extLst>
          </p:cNvPr>
          <p:cNvSpPr>
            <a:spLocks noGrp="1"/>
          </p:cNvSpPr>
          <p:nvPr>
            <p:ph sz="quarter" idx="18"/>
          </p:nvPr>
        </p:nvSpPr>
        <p:spPr>
          <a:xfrm>
            <a:off x="876300" y="1538288"/>
            <a:ext cx="1447800" cy="109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B869953-A1E6-499E-AE54-C70F2607EBD2}"/>
              </a:ext>
            </a:extLst>
          </p:cNvPr>
          <p:cNvSpPr>
            <a:spLocks noGrp="1"/>
          </p:cNvSpPr>
          <p:nvPr>
            <p:ph sz="quarter" idx="19"/>
          </p:nvPr>
        </p:nvSpPr>
        <p:spPr>
          <a:xfrm>
            <a:off x="6173788" y="2824163"/>
            <a:ext cx="2814637" cy="156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852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B2658535-A220-41CC-95E7-7887647FAB7E}"/>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6A39E583-4780-4C4A-9530-82A010E9FCF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236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775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8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8120280" y="6400356"/>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40E76FB0-2A8B-4DB3-962F-7C825DC42897}"/>
              </a:ext>
            </a:extLst>
          </p:cNvPr>
          <p:cNvSpPr>
            <a:spLocks noGrp="1"/>
          </p:cNvSpPr>
          <p:nvPr>
            <p:ph sz="quarter" idx="10"/>
          </p:nvPr>
        </p:nvSpPr>
        <p:spPr>
          <a:xfrm>
            <a:off x="4727575" y="3579813"/>
            <a:ext cx="3408363" cy="1627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840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7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706B21-EF78-4135-8B2E-2DC8714CED53}"/>
              </a:ext>
            </a:extLst>
          </p:cNvPr>
          <p:cNvSpPr>
            <a:spLocks noGrp="1"/>
          </p:cNvSpPr>
          <p:nvPr>
            <p:ph sz="quarter" idx="12"/>
          </p:nvPr>
        </p:nvSpPr>
        <p:spPr>
          <a:xfrm>
            <a:off x="1239838" y="3192463"/>
            <a:ext cx="22479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DC3BA3A-DB2A-4BCE-ABCA-395A08425C0F}"/>
              </a:ext>
            </a:extLst>
          </p:cNvPr>
          <p:cNvSpPr>
            <a:spLocks noGrp="1"/>
          </p:cNvSpPr>
          <p:nvPr>
            <p:ph sz="quarter" idx="13"/>
          </p:nvPr>
        </p:nvSpPr>
        <p:spPr>
          <a:xfrm>
            <a:off x="4478338"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B98C9B8-8B12-49E6-ACD9-165EE0AA0ADF}"/>
              </a:ext>
            </a:extLst>
          </p:cNvPr>
          <p:cNvSpPr>
            <a:spLocks noGrp="1"/>
          </p:cNvSpPr>
          <p:nvPr>
            <p:ph sz="quarter" idx="14"/>
          </p:nvPr>
        </p:nvSpPr>
        <p:spPr>
          <a:xfrm>
            <a:off x="7097713"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17AAA40-8A1B-41FA-A272-A122A2E25541}"/>
              </a:ext>
            </a:extLst>
          </p:cNvPr>
          <p:cNvSpPr>
            <a:spLocks noGrp="1"/>
          </p:cNvSpPr>
          <p:nvPr>
            <p:ph sz="quarter" idx="15"/>
          </p:nvPr>
        </p:nvSpPr>
        <p:spPr>
          <a:xfrm>
            <a:off x="9625013" y="3192463"/>
            <a:ext cx="19812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F4B6236-FB3A-4D13-BA1A-06D315496D0E}"/>
              </a:ext>
            </a:extLst>
          </p:cNvPr>
          <p:cNvSpPr>
            <a:spLocks noGrp="1"/>
          </p:cNvSpPr>
          <p:nvPr>
            <p:ph sz="quarter" idx="16"/>
          </p:nvPr>
        </p:nvSpPr>
        <p:spPr>
          <a:xfrm>
            <a:off x="2511425" y="1239838"/>
            <a:ext cx="4462463" cy="15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148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418980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6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D4F907-DC92-41C6-85EB-A49808159693}"/>
              </a:ext>
            </a:extLst>
          </p:cNvPr>
          <p:cNvSpPr>
            <a:spLocks noGrp="1"/>
          </p:cNvSpPr>
          <p:nvPr>
            <p:ph sz="quarter" idx="10"/>
          </p:nvPr>
        </p:nvSpPr>
        <p:spPr>
          <a:xfrm>
            <a:off x="882650" y="3813175"/>
            <a:ext cx="2976563" cy="122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58E879AD-46A0-498D-BE62-98D53AAAE41A}"/>
              </a:ext>
            </a:extLst>
          </p:cNvPr>
          <p:cNvSpPr>
            <a:spLocks noGrp="1"/>
          </p:cNvSpPr>
          <p:nvPr>
            <p:ph sz="quarter" idx="11"/>
          </p:nvPr>
        </p:nvSpPr>
        <p:spPr>
          <a:xfrm>
            <a:off x="7423150" y="3813175"/>
            <a:ext cx="3208338" cy="1379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664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5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7D51E74-5EFF-4A11-B4FB-52B60A22F743}"/>
              </a:ext>
            </a:extLst>
          </p:cNvPr>
          <p:cNvSpPr>
            <a:spLocks noGrp="1"/>
          </p:cNvSpPr>
          <p:nvPr>
            <p:ph sz="quarter" idx="10" hasCustomPrompt="1"/>
          </p:nvPr>
        </p:nvSpPr>
        <p:spPr>
          <a:xfrm>
            <a:off x="1239838" y="2727325"/>
            <a:ext cx="2401887" cy="861774"/>
          </a:xfrm>
        </p:spPr>
        <p:txBody>
          <a:bodyPr/>
          <a:lstStyle/>
          <a:p>
            <a:pPr lvl="0"/>
            <a:r>
              <a:rPr lang="en-US"/>
              <a:t>Click to edit Master level</a:t>
            </a:r>
          </a:p>
        </p:txBody>
      </p:sp>
      <p:sp>
        <p:nvSpPr>
          <p:cNvPr id="8" name="Content Placeholder 7">
            <a:extLst>
              <a:ext uri="{FF2B5EF4-FFF2-40B4-BE49-F238E27FC236}">
                <a16:creationId xmlns:a16="http://schemas.microsoft.com/office/drawing/2014/main" id="{7EEA5D10-7E69-42B3-9543-A943CF35D7DA}"/>
              </a:ext>
            </a:extLst>
          </p:cNvPr>
          <p:cNvSpPr>
            <a:spLocks noGrp="1"/>
          </p:cNvSpPr>
          <p:nvPr>
            <p:ph sz="quarter" idx="11"/>
          </p:nvPr>
        </p:nvSpPr>
        <p:spPr>
          <a:xfrm>
            <a:off x="4679950" y="2727325"/>
            <a:ext cx="2401888" cy="86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13687B5-1574-4F83-AF85-864249E53353}"/>
              </a:ext>
            </a:extLst>
          </p:cNvPr>
          <p:cNvSpPr>
            <a:spLocks noGrp="1"/>
          </p:cNvSpPr>
          <p:nvPr>
            <p:ph sz="quarter" idx="12"/>
          </p:nvPr>
        </p:nvSpPr>
        <p:spPr>
          <a:xfrm>
            <a:off x="8307388" y="2727325"/>
            <a:ext cx="2644775" cy="119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03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0DF77645-7393-4CB9-9EBA-A13B8B35882E}"/>
              </a:ext>
            </a:extLst>
          </p:cNvPr>
          <p:cNvSpPr>
            <a:spLocks noGrp="1"/>
          </p:cNvSpPr>
          <p:nvPr>
            <p:ph sz="quarter" idx="12"/>
          </p:nvPr>
        </p:nvSpPr>
        <p:spPr>
          <a:xfrm>
            <a:off x="1223963" y="2913063"/>
            <a:ext cx="2030412"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2A0A10D-7271-4FD5-86E8-4D73888EB70B}"/>
              </a:ext>
            </a:extLst>
          </p:cNvPr>
          <p:cNvSpPr>
            <a:spLocks noGrp="1"/>
          </p:cNvSpPr>
          <p:nvPr>
            <p:ph sz="quarter" idx="13"/>
          </p:nvPr>
        </p:nvSpPr>
        <p:spPr>
          <a:xfrm>
            <a:off x="4432300" y="2913063"/>
            <a:ext cx="2759075"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F61B8F4-5447-4738-B504-2B2F169B5B76}"/>
              </a:ext>
            </a:extLst>
          </p:cNvPr>
          <p:cNvSpPr>
            <a:spLocks noGrp="1"/>
          </p:cNvSpPr>
          <p:nvPr>
            <p:ph sz="quarter" idx="14"/>
          </p:nvPr>
        </p:nvSpPr>
        <p:spPr>
          <a:xfrm>
            <a:off x="8477250" y="3036888"/>
            <a:ext cx="2914650" cy="1317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181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B82EAA07-414D-491C-957B-D9EEFDE7637B}"/>
              </a:ext>
            </a:extLst>
          </p:cNvPr>
          <p:cNvSpPr>
            <a:spLocks noGrp="1"/>
          </p:cNvSpPr>
          <p:nvPr>
            <p:ph sz="quarter" idx="12"/>
          </p:nvPr>
        </p:nvSpPr>
        <p:spPr>
          <a:xfrm>
            <a:off x="1809750" y="2914650"/>
            <a:ext cx="241935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5AB08C2-F47D-4804-AF08-FA5BFD2E3F33}"/>
              </a:ext>
            </a:extLst>
          </p:cNvPr>
          <p:cNvSpPr>
            <a:spLocks noGrp="1"/>
          </p:cNvSpPr>
          <p:nvPr>
            <p:ph sz="quarter" idx="13"/>
          </p:nvPr>
        </p:nvSpPr>
        <p:spPr>
          <a:xfrm>
            <a:off x="7296150" y="2914650"/>
            <a:ext cx="2628900" cy="230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404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857255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2"/>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8" name="TextBox 7">
            <a:extLst>
              <a:ext uri="{FF2B5EF4-FFF2-40B4-BE49-F238E27FC236}">
                <a16:creationId xmlns:a16="http://schemas.microsoft.com/office/drawing/2014/main" id="{048B35BE-8439-47EE-8CDE-45E3EEEB3E25}"/>
              </a:ext>
            </a:extLst>
          </p:cNvPr>
          <p:cNvSpPr txBox="1"/>
          <p:nvPr userDrawn="1"/>
        </p:nvSpPr>
        <p:spPr>
          <a:xfrm>
            <a:off x="7817427" y="6373091"/>
            <a:ext cx="4312228"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439315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295935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3" name="Content Placeholder 2">
            <a:extLst>
              <a:ext uri="{FF2B5EF4-FFF2-40B4-BE49-F238E27FC236}">
                <a16:creationId xmlns:a16="http://schemas.microsoft.com/office/drawing/2014/main" id="{E98E6667-AE8A-4DAF-95A2-2D691F7A9497}"/>
              </a:ext>
            </a:extLst>
          </p:cNvPr>
          <p:cNvSpPr>
            <a:spLocks noGrp="1"/>
          </p:cNvSpPr>
          <p:nvPr>
            <p:ph sz="quarter" idx="10"/>
          </p:nvPr>
        </p:nvSpPr>
        <p:spPr>
          <a:xfrm>
            <a:off x="1162911" y="2154238"/>
            <a:ext cx="2557463"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7BCC8432-CE46-4F97-AC6F-5F65EB55F7D2}"/>
              </a:ext>
            </a:extLst>
          </p:cNvPr>
          <p:cNvSpPr>
            <a:spLocks noGrp="1"/>
          </p:cNvSpPr>
          <p:nvPr>
            <p:ph sz="quarter" idx="11"/>
          </p:nvPr>
        </p:nvSpPr>
        <p:spPr>
          <a:xfrm>
            <a:off x="4618038" y="2154238"/>
            <a:ext cx="2449512" cy="430887"/>
          </a:xfrm>
        </p:spPr>
        <p:txBody>
          <a:bodyPr/>
          <a:lstStyle/>
          <a:p>
            <a:pPr lvl="0"/>
            <a:r>
              <a:rPr lang="en-US"/>
              <a:t>Click</a:t>
            </a:r>
          </a:p>
        </p:txBody>
      </p:sp>
      <p:sp>
        <p:nvSpPr>
          <p:cNvPr id="9" name="Content Placeholder 8">
            <a:extLst>
              <a:ext uri="{FF2B5EF4-FFF2-40B4-BE49-F238E27FC236}">
                <a16:creationId xmlns:a16="http://schemas.microsoft.com/office/drawing/2014/main" id="{FCB762BD-CEC6-42C1-9C2E-CBE495DFB4C4}"/>
              </a:ext>
            </a:extLst>
          </p:cNvPr>
          <p:cNvSpPr>
            <a:spLocks noGrp="1"/>
          </p:cNvSpPr>
          <p:nvPr>
            <p:ph sz="quarter" idx="12"/>
          </p:nvPr>
        </p:nvSpPr>
        <p:spPr>
          <a:xfrm>
            <a:off x="7997825" y="2154238"/>
            <a:ext cx="3030538" cy="430887"/>
          </a:xfrm>
        </p:spPr>
        <p:txBody>
          <a:bodyPr/>
          <a:lstStyle/>
          <a:p>
            <a:pPr lvl="0"/>
            <a:r>
              <a:rPr lang="en-US"/>
              <a:t>Click</a:t>
            </a:r>
          </a:p>
        </p:txBody>
      </p:sp>
    </p:spTree>
    <p:extLst>
      <p:ext uri="{BB962C8B-B14F-4D97-AF65-F5344CB8AC3E}">
        <p14:creationId xmlns:p14="http://schemas.microsoft.com/office/powerpoint/2010/main" val="293737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07750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799939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Content Placeholder 4">
            <a:extLst>
              <a:ext uri="{FF2B5EF4-FFF2-40B4-BE49-F238E27FC236}">
                <a16:creationId xmlns:a16="http://schemas.microsoft.com/office/drawing/2014/main" id="{C757391A-9F62-422F-A0ED-1A96EB231A79}"/>
              </a:ext>
            </a:extLst>
          </p:cNvPr>
          <p:cNvSpPr>
            <a:spLocks noGrp="1"/>
          </p:cNvSpPr>
          <p:nvPr>
            <p:ph sz="quarter" idx="10"/>
          </p:nvPr>
        </p:nvSpPr>
        <p:spPr>
          <a:xfrm>
            <a:off x="588963" y="3862388"/>
            <a:ext cx="1895475" cy="430887"/>
          </a:xfrm>
        </p:spPr>
        <p:txBody>
          <a:bodyPr/>
          <a:lstStyle/>
          <a:p>
            <a:pPr lvl="0"/>
            <a:endParaRPr lang="en-US"/>
          </a:p>
        </p:txBody>
      </p:sp>
      <p:sp>
        <p:nvSpPr>
          <p:cNvPr id="7" name="Content Placeholder 6">
            <a:extLst>
              <a:ext uri="{FF2B5EF4-FFF2-40B4-BE49-F238E27FC236}">
                <a16:creationId xmlns:a16="http://schemas.microsoft.com/office/drawing/2014/main" id="{D4EABE99-D0A8-4637-8581-F743C50B8C95}"/>
              </a:ext>
            </a:extLst>
          </p:cNvPr>
          <p:cNvSpPr>
            <a:spLocks noGrp="1"/>
          </p:cNvSpPr>
          <p:nvPr>
            <p:ph sz="quarter" idx="11"/>
          </p:nvPr>
        </p:nvSpPr>
        <p:spPr>
          <a:xfrm>
            <a:off x="3862388" y="3862388"/>
            <a:ext cx="2552700" cy="430887"/>
          </a:xfrm>
        </p:spPr>
        <p:txBody>
          <a:bodyPr/>
          <a:lstStyle/>
          <a:p>
            <a:pPr lvl="0"/>
            <a:r>
              <a:rPr lang="en-US"/>
              <a:t>Click</a:t>
            </a:r>
          </a:p>
        </p:txBody>
      </p:sp>
      <p:sp>
        <p:nvSpPr>
          <p:cNvPr id="9" name="Content Placeholder 8">
            <a:extLst>
              <a:ext uri="{FF2B5EF4-FFF2-40B4-BE49-F238E27FC236}">
                <a16:creationId xmlns:a16="http://schemas.microsoft.com/office/drawing/2014/main" id="{2B0B3381-1D79-4505-8D75-D22D877F946F}"/>
              </a:ext>
            </a:extLst>
          </p:cNvPr>
          <p:cNvSpPr>
            <a:spLocks noGrp="1"/>
          </p:cNvSpPr>
          <p:nvPr>
            <p:ph sz="quarter" idx="12"/>
          </p:nvPr>
        </p:nvSpPr>
        <p:spPr>
          <a:xfrm>
            <a:off x="7793038" y="3862388"/>
            <a:ext cx="3206750" cy="430887"/>
          </a:xfrm>
        </p:spPr>
        <p:txBody>
          <a:bodyPr/>
          <a:lstStyle/>
          <a:p>
            <a:pPr lvl="0"/>
            <a:r>
              <a:rPr lang="en-US"/>
              <a:t>Click to</a:t>
            </a:r>
          </a:p>
        </p:txBody>
      </p:sp>
    </p:spTree>
    <p:extLst>
      <p:ext uri="{BB962C8B-B14F-4D97-AF65-F5344CB8AC3E}">
        <p14:creationId xmlns:p14="http://schemas.microsoft.com/office/powerpoint/2010/main" val="2875284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bg2">
                    <a:lumMod val="50000"/>
                  </a:schemeClr>
                </a:solidFill>
              </a:defRPr>
            </a:lvl1pPr>
          </a:lstStyle>
          <a:p>
            <a:fld id="{919CFCBA-7598-4E49-B725-1F16676CB0F6}" type="datetime1">
              <a:rPr lang="en-GB" smtClean="0"/>
              <a:t>11/05/2023</a:t>
            </a:fld>
            <a:endParaRPr lang="en-GB"/>
          </a:p>
        </p:txBody>
      </p:sp>
      <p:sp>
        <p:nvSpPr>
          <p:cNvPr id="5" name="Footer Placeholder 4"/>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bg2">
                    <a:lumMod val="50000"/>
                  </a:schemeClr>
                </a:solidFill>
              </a:defRPr>
            </a:lvl1pPr>
          </a:lstStyle>
          <a:p>
            <a:fld id="{6DC066D1-B08D-4838-9FF1-87697E0E1D8C}" type="slidenum">
              <a:rPr lang="en-GB" smtClean="0"/>
              <a:pPr/>
              <a:t>‹#›</a:t>
            </a:fld>
            <a:endParaRPr lang="en-GB"/>
          </a:p>
        </p:txBody>
      </p:sp>
    </p:spTree>
    <p:extLst>
      <p:ext uri="{BB962C8B-B14F-4D97-AF65-F5344CB8AC3E}">
        <p14:creationId xmlns:p14="http://schemas.microsoft.com/office/powerpoint/2010/main" val="168705330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1E948D6-B995-4BD7-B580-77BFAF07EDDF}" type="datetime1">
              <a:rPr lang="en-GB" smtClean="0"/>
              <a:t>11/05/2023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1EC9B303-3427-4BD3-A4A9-55D6DF7BE61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73309350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20C23BC-6A88-4677-8DA3-093DBDC0D48C}" type="datetime1">
              <a:rPr lang="en-GB" smtClean="0"/>
              <a:t>11/05/2023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TextBox 6">
            <a:extLst>
              <a:ext uri="{FF2B5EF4-FFF2-40B4-BE49-F238E27FC236}">
                <a16:creationId xmlns:a16="http://schemas.microsoft.com/office/drawing/2014/main" id="{307E2505-5DB2-4513-BE84-986AA73632D8}"/>
              </a:ext>
            </a:extLst>
          </p:cNvPr>
          <p:cNvSpPr txBox="1"/>
          <p:nvPr userDrawn="1"/>
        </p:nvSpPr>
        <p:spPr>
          <a:xfrm>
            <a:off x="519345" y="434648"/>
            <a:ext cx="6401050"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bg2">
                    <a:lumMod val="50000"/>
                  </a:schemeClr>
                </a:solidFill>
              </a:rPr>
              <a:t>Microsoft Research</a:t>
            </a:r>
          </a:p>
        </p:txBody>
      </p:sp>
      <p:pic>
        <p:nvPicPr>
          <p:cNvPr id="8" name="Picture 7">
            <a:extLst>
              <a:ext uri="{FF2B5EF4-FFF2-40B4-BE49-F238E27FC236}">
                <a16:creationId xmlns:a16="http://schemas.microsoft.com/office/drawing/2014/main" id="{78F12E23-71BB-400D-9E43-70F5EFA0D0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707403" y="572436"/>
            <a:ext cx="1252817" cy="269191"/>
          </a:xfrm>
          <a:prstGeom prst="rect">
            <a:avLst/>
          </a:prstGeom>
        </p:spPr>
      </p:pic>
      <p:pic>
        <p:nvPicPr>
          <p:cNvPr id="9" name="Picture 2" descr="XBOX logo 2012.svg">
            <a:extLst>
              <a:ext uri="{FF2B5EF4-FFF2-40B4-BE49-F238E27FC236}">
                <a16:creationId xmlns:a16="http://schemas.microsoft.com/office/drawing/2014/main" id="{CDB04001-7441-4ADA-B0FB-0B23B613EF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66671" y="560243"/>
            <a:ext cx="1146839" cy="349264"/>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a:extLst>
              <a:ext uri="{FF2B5EF4-FFF2-40B4-BE49-F238E27FC236}">
                <a16:creationId xmlns:a16="http://schemas.microsoft.com/office/drawing/2014/main" id="{F3EC01D9-29B0-4B96-BEDD-CD06A11892E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87267123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04FF3FA-0C67-4C80-81F0-F309E79E3947}" type="datetime1">
              <a:rPr lang="en-GB" smtClean="0"/>
              <a:t>11/05/2023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C056215-9BB3-4CF1-83D7-ACFA6CD63B9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252289994"/>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B9465DE-1D79-412C-89D0-661FDC4EC429}" type="datetime1">
              <a:rPr lang="en-GB" smtClean="0"/>
              <a:t>11/05/2023</a:t>
            </a:fld>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11" name="Footer Placeholder 4">
            <a:extLst>
              <a:ext uri="{FF2B5EF4-FFF2-40B4-BE49-F238E27FC236}">
                <a16:creationId xmlns:a16="http://schemas.microsoft.com/office/drawing/2014/main" id="{1F56200D-4947-4E3A-8549-678AE5F4289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835625502"/>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11/05/2023</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16020213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4C2D584-1637-40D0-88D3-FE6F6339BFAD}" type="datetime1">
              <a:rPr lang="en-GB" smtClean="0"/>
              <a:t>11/05/2023</a:t>
            </a:fld>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6" name="Footer Placeholder 4">
            <a:extLst>
              <a:ext uri="{FF2B5EF4-FFF2-40B4-BE49-F238E27FC236}">
                <a16:creationId xmlns:a16="http://schemas.microsoft.com/office/drawing/2014/main" id="{7AE50714-7697-4097-B700-2594ED318D49}"/>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85070531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EDC5074-F8C7-4E97-8D93-D832F5EE786F}" type="datetime1">
              <a:rPr lang="en-GB" smtClean="0"/>
              <a:t>11/05/2023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6F33090-712C-4BB2-97FA-C9B839FB78C3}"/>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1613931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263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6BBA332-BFFE-43CB-AEDF-5BA0BCD67669}" type="datetime1">
              <a:rPr lang="en-GB" smtClean="0"/>
              <a:t>11/05/2023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50845D33-6B5D-470A-A867-1305F6FA9AB8}"/>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00722808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855E953-13FF-4456-818C-27BAC0FE5043}" type="datetime1">
              <a:rPr lang="en-GB" smtClean="0"/>
              <a:t>11/05/2023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4A7DC53E-2FC3-4185-82B7-42451F6C609E}"/>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1009955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D197748-CED4-4AFC-ABB3-71535DE91D63}" type="datetime1">
              <a:rPr lang="en-GB" smtClean="0"/>
              <a:t>11/05/2023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79759027-DDE5-4370-AEF8-DF9AE47C40D5}"/>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403090359"/>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90004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8548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791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64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611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28239"/>
          </a:xfrm>
        </p:spPr>
        <p:txBody>
          <a:bodyPr>
            <a:spAutoFit/>
          </a:bodyPr>
          <a:lstStyle>
            <a:lvl1pPr>
              <a:lnSpc>
                <a:spcPct val="100000"/>
              </a:lnSpc>
              <a:spcBef>
                <a:spcPts val="588"/>
              </a:spcBef>
              <a:defRPr sz="3137"/>
            </a:lvl1pPr>
            <a:lvl2pPr>
              <a:lnSpc>
                <a:spcPct val="100000"/>
              </a:lnSpc>
              <a:spcBef>
                <a:spcPts val="588"/>
              </a:spcBef>
              <a:defRPr sz="1961"/>
            </a:lvl2pPr>
            <a:lvl3pPr>
              <a:lnSpc>
                <a:spcPct val="100000"/>
              </a:lnSpc>
              <a:spcBef>
                <a:spcPts val="588"/>
              </a:spcBef>
              <a:defRPr sz="1765"/>
            </a:lvl3pPr>
            <a:lvl4pPr>
              <a:lnSpc>
                <a:spcPct val="100000"/>
              </a:lnSpc>
              <a:spcBef>
                <a:spcPts val="588"/>
              </a:spcBef>
              <a:defRPr sz="1568"/>
            </a:lvl4pPr>
            <a:lvl5pPr>
              <a:lnSpc>
                <a:spcPct val="100000"/>
              </a:lnSpc>
              <a:spcBef>
                <a:spcPts val="588"/>
              </a:spcBef>
              <a:defRPr sz="137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3522019524"/>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317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692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347200"/>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92832323"/>
      </p:ext>
    </p:extLst>
  </p:cSld>
  <p:clrMapOvr>
    <a:masterClrMapping/>
  </p:clrMapOvr>
  <p:transition>
    <p:fade/>
  </p:transition>
  <p:extLst>
    <p:ext uri="{DCECCB84-F9BA-43D5-87BE-67443E8EF086}">
      <p15:sldGuideLst xmlns:p15="http://schemas.microsoft.com/office/powerpoint/2012/main"/>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570583"/>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11/05/2023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33975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952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3108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397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5304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68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736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335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317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7862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9904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3162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6791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55283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9412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19928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6781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556140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0910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18142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7413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466694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76690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54459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58368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0896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024095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5262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8536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5703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774100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344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77039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7966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702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99645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105028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903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83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3901912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301257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6123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95639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37783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896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9784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2113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85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62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28799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990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190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1430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13985158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2565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24447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91370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357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742599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805382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628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49301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478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70990127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58135803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6362427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119309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3007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613249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187933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816270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6763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68713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319700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6413395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9953035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7984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9129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901259560"/>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52430607"/>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747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23672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480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0704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5351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478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401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051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09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3901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3649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1155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1921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6438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320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63282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1452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54305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1606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0367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26010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9488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88504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3190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73708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88578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93211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71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089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8099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419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04795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97553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089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26851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86980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581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0051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2492028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9727424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581863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3533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02928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43412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34235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90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350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10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147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859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488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340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209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09211410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1114518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712249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078441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674089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620469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3019610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737458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36168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760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286120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884631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8213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0708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5486590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149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26282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15283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6249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845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93034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469079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244056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850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60987870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30110624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284341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851448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505062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980656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0459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6034032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47894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588566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0734989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87208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162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42" Type="http://schemas.openxmlformats.org/officeDocument/2006/relationships/slideLayout" Target="../slideLayouts/slideLayout264.xml"/><Relationship Id="rId47" Type="http://schemas.openxmlformats.org/officeDocument/2006/relationships/slideLayout" Target="../slideLayouts/slideLayout269.xml"/><Relationship Id="rId50" Type="http://schemas.openxmlformats.org/officeDocument/2006/relationships/slideLayout" Target="../slideLayouts/slideLayout272.xml"/><Relationship Id="rId55" Type="http://schemas.openxmlformats.org/officeDocument/2006/relationships/image" Target="../media/image30.png"/><Relationship Id="rId7" Type="http://schemas.openxmlformats.org/officeDocument/2006/relationships/slideLayout" Target="../slideLayouts/slideLayout22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9" Type="http://schemas.openxmlformats.org/officeDocument/2006/relationships/slideLayout" Target="../slideLayouts/slideLayout251.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slideLayout" Target="../slideLayouts/slideLayout262.xml"/><Relationship Id="rId45" Type="http://schemas.openxmlformats.org/officeDocument/2006/relationships/slideLayout" Target="../slideLayouts/slideLayout267.xml"/><Relationship Id="rId53" Type="http://schemas.openxmlformats.org/officeDocument/2006/relationships/image" Target="../media/image4.emf"/><Relationship Id="rId5" Type="http://schemas.openxmlformats.org/officeDocument/2006/relationships/slideLayout" Target="../slideLayouts/slideLayout227.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4" Type="http://schemas.openxmlformats.org/officeDocument/2006/relationships/slideLayout" Target="../slideLayouts/slideLayout266.xml"/><Relationship Id="rId52" Type="http://schemas.openxmlformats.org/officeDocument/2006/relationships/image" Target="../media/image1.emf"/><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 Id="rId43" Type="http://schemas.openxmlformats.org/officeDocument/2006/relationships/slideLayout" Target="../slideLayouts/slideLayout265.xml"/><Relationship Id="rId48" Type="http://schemas.openxmlformats.org/officeDocument/2006/relationships/slideLayout" Target="../slideLayouts/slideLayout270.xml"/><Relationship Id="rId56" Type="http://schemas.microsoft.com/office/2007/relationships/hdphoto" Target="../media/hdphoto2.wdp"/><Relationship Id="rId8" Type="http://schemas.openxmlformats.org/officeDocument/2006/relationships/slideLayout" Target="../slideLayouts/slideLayout230.xml"/><Relationship Id="rId51" Type="http://schemas.openxmlformats.org/officeDocument/2006/relationships/theme" Target="../theme/theme10.xml"/><Relationship Id="rId3" Type="http://schemas.openxmlformats.org/officeDocument/2006/relationships/slideLayout" Target="../slideLayouts/slideLayout225.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 Id="rId46" Type="http://schemas.openxmlformats.org/officeDocument/2006/relationships/slideLayout" Target="../slideLayouts/slideLayout268.xml"/><Relationship Id="rId20" Type="http://schemas.openxmlformats.org/officeDocument/2006/relationships/slideLayout" Target="../slideLayouts/slideLayout242.xml"/><Relationship Id="rId41" Type="http://schemas.openxmlformats.org/officeDocument/2006/relationships/slideLayout" Target="../slideLayouts/slideLayout263.xml"/><Relationship Id="rId54" Type="http://schemas.openxmlformats.org/officeDocument/2006/relationships/image" Target="../media/image29.png"/><Relationship Id="rId1" Type="http://schemas.openxmlformats.org/officeDocument/2006/relationships/slideLayout" Target="../slideLayouts/slideLayout223.xml"/><Relationship Id="rId6" Type="http://schemas.openxmlformats.org/officeDocument/2006/relationships/slideLayout" Target="../slideLayouts/slideLayout228.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49" Type="http://schemas.openxmlformats.org/officeDocument/2006/relationships/slideLayout" Target="../slideLayouts/slideLayout27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34" Type="http://schemas.openxmlformats.org/officeDocument/2006/relationships/slideLayout" Target="../slideLayouts/slideLayout306.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slideLayout" Target="../slideLayouts/slideLayout305.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slideLayout" Target="../slideLayouts/slideLayout304.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36" Type="http://schemas.openxmlformats.org/officeDocument/2006/relationships/image" Target="../media/image1.emf"/><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 Id="rId35" Type="http://schemas.openxmlformats.org/officeDocument/2006/relationships/theme" Target="../theme/theme11.xml"/><Relationship Id="rId8" Type="http://schemas.openxmlformats.org/officeDocument/2006/relationships/slideLayout" Target="../slideLayouts/slideLayout28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9" Type="http://schemas.openxmlformats.org/officeDocument/2006/relationships/slideLayout" Target="../slideLayouts/slideLayout345.xml"/><Relationship Id="rId21" Type="http://schemas.openxmlformats.org/officeDocument/2006/relationships/slideLayout" Target="../slideLayouts/slideLayout327.xml"/><Relationship Id="rId34" Type="http://schemas.openxmlformats.org/officeDocument/2006/relationships/slideLayout" Target="../slideLayouts/slideLayout340.xml"/><Relationship Id="rId42" Type="http://schemas.openxmlformats.org/officeDocument/2006/relationships/slideLayout" Target="../slideLayouts/slideLayout348.xml"/><Relationship Id="rId47" Type="http://schemas.openxmlformats.org/officeDocument/2006/relationships/slideLayout" Target="../slideLayouts/slideLayout353.xml"/><Relationship Id="rId50" Type="http://schemas.openxmlformats.org/officeDocument/2006/relationships/slideLayout" Target="../slideLayouts/slideLayout356.xml"/><Relationship Id="rId7" Type="http://schemas.openxmlformats.org/officeDocument/2006/relationships/slideLayout" Target="../slideLayouts/slideLayout31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9" Type="http://schemas.openxmlformats.org/officeDocument/2006/relationships/slideLayout" Target="../slideLayouts/slideLayout335.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37" Type="http://schemas.openxmlformats.org/officeDocument/2006/relationships/slideLayout" Target="../slideLayouts/slideLayout343.xml"/><Relationship Id="rId40" Type="http://schemas.openxmlformats.org/officeDocument/2006/relationships/slideLayout" Target="../slideLayouts/slideLayout346.xml"/><Relationship Id="rId45" Type="http://schemas.openxmlformats.org/officeDocument/2006/relationships/slideLayout" Target="../slideLayouts/slideLayout351.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36" Type="http://schemas.openxmlformats.org/officeDocument/2006/relationships/slideLayout" Target="../slideLayouts/slideLayout342.xml"/><Relationship Id="rId49" Type="http://schemas.openxmlformats.org/officeDocument/2006/relationships/slideLayout" Target="../slideLayouts/slideLayout355.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4" Type="http://schemas.openxmlformats.org/officeDocument/2006/relationships/slideLayout" Target="../slideLayouts/slideLayout350.xml"/><Relationship Id="rId52" Type="http://schemas.openxmlformats.org/officeDocument/2006/relationships/image" Target="../media/image53.png"/><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35" Type="http://schemas.openxmlformats.org/officeDocument/2006/relationships/slideLayout" Target="../slideLayouts/slideLayout341.xml"/><Relationship Id="rId43" Type="http://schemas.openxmlformats.org/officeDocument/2006/relationships/slideLayout" Target="../slideLayouts/slideLayout349.xml"/><Relationship Id="rId48" Type="http://schemas.openxmlformats.org/officeDocument/2006/relationships/slideLayout" Target="../slideLayouts/slideLayout354.xml"/><Relationship Id="rId8" Type="http://schemas.openxmlformats.org/officeDocument/2006/relationships/slideLayout" Target="../slideLayouts/slideLayout314.xml"/><Relationship Id="rId51" Type="http://schemas.openxmlformats.org/officeDocument/2006/relationships/theme" Target="../theme/theme12.xml"/><Relationship Id="rId3" Type="http://schemas.openxmlformats.org/officeDocument/2006/relationships/slideLayout" Target="../slideLayouts/slideLayout309.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slideLayout" Target="../slideLayouts/slideLayout339.xml"/><Relationship Id="rId38" Type="http://schemas.openxmlformats.org/officeDocument/2006/relationships/slideLayout" Target="../slideLayouts/slideLayout344.xml"/><Relationship Id="rId46" Type="http://schemas.openxmlformats.org/officeDocument/2006/relationships/slideLayout" Target="../slideLayouts/slideLayout352.xml"/><Relationship Id="rId20" Type="http://schemas.openxmlformats.org/officeDocument/2006/relationships/slideLayout" Target="../slideLayouts/slideLayout326.xml"/><Relationship Id="rId41" Type="http://schemas.openxmlformats.org/officeDocument/2006/relationships/slideLayout" Target="../slideLayouts/slideLayout347.xml"/><Relationship Id="rId1" Type="http://schemas.openxmlformats.org/officeDocument/2006/relationships/slideLayout" Target="../slideLayouts/slideLayout307.xml"/><Relationship Id="rId6" Type="http://schemas.openxmlformats.org/officeDocument/2006/relationships/slideLayout" Target="../slideLayouts/slideLayout3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69.xml"/><Relationship Id="rId18" Type="http://schemas.openxmlformats.org/officeDocument/2006/relationships/slideLayout" Target="../slideLayouts/slideLayout374.xml"/><Relationship Id="rId26" Type="http://schemas.openxmlformats.org/officeDocument/2006/relationships/slideLayout" Target="../slideLayouts/slideLayout382.xml"/><Relationship Id="rId39" Type="http://schemas.openxmlformats.org/officeDocument/2006/relationships/slideLayout" Target="../slideLayouts/slideLayout395.xml"/><Relationship Id="rId21" Type="http://schemas.openxmlformats.org/officeDocument/2006/relationships/slideLayout" Target="../slideLayouts/slideLayout377.xml"/><Relationship Id="rId34" Type="http://schemas.openxmlformats.org/officeDocument/2006/relationships/slideLayout" Target="../slideLayouts/slideLayout390.xml"/><Relationship Id="rId42" Type="http://schemas.openxmlformats.org/officeDocument/2006/relationships/slideLayout" Target="../slideLayouts/slideLayout398.xml"/><Relationship Id="rId47" Type="http://schemas.openxmlformats.org/officeDocument/2006/relationships/slideLayout" Target="../slideLayouts/slideLayout403.xml"/><Relationship Id="rId50" Type="http://schemas.openxmlformats.org/officeDocument/2006/relationships/image" Target="../media/image92.png"/><Relationship Id="rId7" Type="http://schemas.openxmlformats.org/officeDocument/2006/relationships/slideLayout" Target="../slideLayouts/slideLayout363.xml"/><Relationship Id="rId2" Type="http://schemas.openxmlformats.org/officeDocument/2006/relationships/slideLayout" Target="../slideLayouts/slideLayout358.xml"/><Relationship Id="rId16" Type="http://schemas.openxmlformats.org/officeDocument/2006/relationships/slideLayout" Target="../slideLayouts/slideLayout372.xml"/><Relationship Id="rId29" Type="http://schemas.openxmlformats.org/officeDocument/2006/relationships/slideLayout" Target="../slideLayouts/slideLayout385.xml"/><Relationship Id="rId11" Type="http://schemas.openxmlformats.org/officeDocument/2006/relationships/slideLayout" Target="../slideLayouts/slideLayout367.xml"/><Relationship Id="rId24" Type="http://schemas.openxmlformats.org/officeDocument/2006/relationships/slideLayout" Target="../slideLayouts/slideLayout380.xml"/><Relationship Id="rId32" Type="http://schemas.openxmlformats.org/officeDocument/2006/relationships/slideLayout" Target="../slideLayouts/slideLayout388.xml"/><Relationship Id="rId37" Type="http://schemas.openxmlformats.org/officeDocument/2006/relationships/slideLayout" Target="../slideLayouts/slideLayout393.xml"/><Relationship Id="rId40" Type="http://schemas.openxmlformats.org/officeDocument/2006/relationships/slideLayout" Target="../slideLayouts/slideLayout396.xml"/><Relationship Id="rId45" Type="http://schemas.openxmlformats.org/officeDocument/2006/relationships/slideLayout" Target="../slideLayouts/slideLayout401.xml"/><Relationship Id="rId5" Type="http://schemas.openxmlformats.org/officeDocument/2006/relationships/slideLayout" Target="../slideLayouts/slideLayout361.xml"/><Relationship Id="rId15" Type="http://schemas.openxmlformats.org/officeDocument/2006/relationships/slideLayout" Target="../slideLayouts/slideLayout371.xml"/><Relationship Id="rId23" Type="http://schemas.openxmlformats.org/officeDocument/2006/relationships/slideLayout" Target="../slideLayouts/slideLayout379.xml"/><Relationship Id="rId28" Type="http://schemas.openxmlformats.org/officeDocument/2006/relationships/slideLayout" Target="../slideLayouts/slideLayout384.xml"/><Relationship Id="rId36" Type="http://schemas.openxmlformats.org/officeDocument/2006/relationships/slideLayout" Target="../slideLayouts/slideLayout392.xml"/><Relationship Id="rId49" Type="http://schemas.openxmlformats.org/officeDocument/2006/relationships/theme" Target="../theme/theme13.xml"/><Relationship Id="rId10" Type="http://schemas.openxmlformats.org/officeDocument/2006/relationships/slideLayout" Target="../slideLayouts/slideLayout366.xml"/><Relationship Id="rId19" Type="http://schemas.openxmlformats.org/officeDocument/2006/relationships/slideLayout" Target="../slideLayouts/slideLayout375.xml"/><Relationship Id="rId31" Type="http://schemas.openxmlformats.org/officeDocument/2006/relationships/slideLayout" Target="../slideLayouts/slideLayout387.xml"/><Relationship Id="rId44" Type="http://schemas.openxmlformats.org/officeDocument/2006/relationships/slideLayout" Target="../slideLayouts/slideLayout400.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slideLayout" Target="../slideLayouts/slideLayout370.xml"/><Relationship Id="rId22" Type="http://schemas.openxmlformats.org/officeDocument/2006/relationships/slideLayout" Target="../slideLayouts/slideLayout378.xml"/><Relationship Id="rId27" Type="http://schemas.openxmlformats.org/officeDocument/2006/relationships/slideLayout" Target="../slideLayouts/slideLayout383.xml"/><Relationship Id="rId30" Type="http://schemas.openxmlformats.org/officeDocument/2006/relationships/slideLayout" Target="../slideLayouts/slideLayout386.xml"/><Relationship Id="rId35" Type="http://schemas.openxmlformats.org/officeDocument/2006/relationships/slideLayout" Target="../slideLayouts/slideLayout391.xml"/><Relationship Id="rId43" Type="http://schemas.openxmlformats.org/officeDocument/2006/relationships/slideLayout" Target="../slideLayouts/slideLayout399.xml"/><Relationship Id="rId48" Type="http://schemas.openxmlformats.org/officeDocument/2006/relationships/slideLayout" Target="../slideLayouts/slideLayout404.xml"/><Relationship Id="rId8" Type="http://schemas.openxmlformats.org/officeDocument/2006/relationships/slideLayout" Target="../slideLayouts/slideLayout364.xml"/><Relationship Id="rId3" Type="http://schemas.openxmlformats.org/officeDocument/2006/relationships/slideLayout" Target="../slideLayouts/slideLayout359.xml"/><Relationship Id="rId12" Type="http://schemas.openxmlformats.org/officeDocument/2006/relationships/slideLayout" Target="../slideLayouts/slideLayout368.xml"/><Relationship Id="rId17" Type="http://schemas.openxmlformats.org/officeDocument/2006/relationships/slideLayout" Target="../slideLayouts/slideLayout373.xml"/><Relationship Id="rId25" Type="http://schemas.openxmlformats.org/officeDocument/2006/relationships/slideLayout" Target="../slideLayouts/slideLayout381.xml"/><Relationship Id="rId33" Type="http://schemas.openxmlformats.org/officeDocument/2006/relationships/slideLayout" Target="../slideLayouts/slideLayout389.xml"/><Relationship Id="rId38" Type="http://schemas.openxmlformats.org/officeDocument/2006/relationships/slideLayout" Target="../slideLayouts/slideLayout394.xml"/><Relationship Id="rId46" Type="http://schemas.openxmlformats.org/officeDocument/2006/relationships/slideLayout" Target="../slideLayouts/slideLayout402.xml"/><Relationship Id="rId20" Type="http://schemas.openxmlformats.org/officeDocument/2006/relationships/slideLayout" Target="../slideLayouts/slideLayout376.xml"/><Relationship Id="rId41" Type="http://schemas.openxmlformats.org/officeDocument/2006/relationships/slideLayout" Target="../slideLayouts/slideLayout397.xml"/><Relationship Id="rId1" Type="http://schemas.openxmlformats.org/officeDocument/2006/relationships/slideLayout" Target="../slideLayouts/slideLayout357.xml"/><Relationship Id="rId6" Type="http://schemas.openxmlformats.org/officeDocument/2006/relationships/slideLayout" Target="../slideLayouts/slideLayout36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17.xml"/><Relationship Id="rId18" Type="http://schemas.openxmlformats.org/officeDocument/2006/relationships/slideLayout" Target="../slideLayouts/slideLayout422.xml"/><Relationship Id="rId26" Type="http://schemas.openxmlformats.org/officeDocument/2006/relationships/slideLayout" Target="../slideLayouts/slideLayout430.xml"/><Relationship Id="rId39" Type="http://schemas.openxmlformats.org/officeDocument/2006/relationships/image" Target="../media/image1.emf"/><Relationship Id="rId21" Type="http://schemas.openxmlformats.org/officeDocument/2006/relationships/slideLayout" Target="../slideLayouts/slideLayout425.xml"/><Relationship Id="rId34" Type="http://schemas.openxmlformats.org/officeDocument/2006/relationships/slideLayout" Target="../slideLayouts/slideLayout438.xml"/><Relationship Id="rId7" Type="http://schemas.openxmlformats.org/officeDocument/2006/relationships/slideLayout" Target="../slideLayouts/slideLayout411.xml"/><Relationship Id="rId12" Type="http://schemas.openxmlformats.org/officeDocument/2006/relationships/slideLayout" Target="../slideLayouts/slideLayout416.xml"/><Relationship Id="rId17" Type="http://schemas.openxmlformats.org/officeDocument/2006/relationships/slideLayout" Target="../slideLayouts/slideLayout421.xml"/><Relationship Id="rId25" Type="http://schemas.openxmlformats.org/officeDocument/2006/relationships/slideLayout" Target="../slideLayouts/slideLayout429.xml"/><Relationship Id="rId33" Type="http://schemas.openxmlformats.org/officeDocument/2006/relationships/slideLayout" Target="../slideLayouts/slideLayout437.xml"/><Relationship Id="rId38" Type="http://schemas.openxmlformats.org/officeDocument/2006/relationships/theme" Target="../theme/theme14.xml"/><Relationship Id="rId2" Type="http://schemas.openxmlformats.org/officeDocument/2006/relationships/slideLayout" Target="../slideLayouts/slideLayout406.xml"/><Relationship Id="rId16" Type="http://schemas.openxmlformats.org/officeDocument/2006/relationships/slideLayout" Target="../slideLayouts/slideLayout420.xml"/><Relationship Id="rId20" Type="http://schemas.openxmlformats.org/officeDocument/2006/relationships/slideLayout" Target="../slideLayouts/slideLayout424.xml"/><Relationship Id="rId29" Type="http://schemas.openxmlformats.org/officeDocument/2006/relationships/slideLayout" Target="../slideLayouts/slideLayout433.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24" Type="http://schemas.openxmlformats.org/officeDocument/2006/relationships/slideLayout" Target="../slideLayouts/slideLayout428.xml"/><Relationship Id="rId32" Type="http://schemas.openxmlformats.org/officeDocument/2006/relationships/slideLayout" Target="../slideLayouts/slideLayout436.xml"/><Relationship Id="rId37" Type="http://schemas.openxmlformats.org/officeDocument/2006/relationships/slideLayout" Target="../slideLayouts/slideLayout441.xml"/><Relationship Id="rId5" Type="http://schemas.openxmlformats.org/officeDocument/2006/relationships/slideLayout" Target="../slideLayouts/slideLayout409.xml"/><Relationship Id="rId15" Type="http://schemas.openxmlformats.org/officeDocument/2006/relationships/slideLayout" Target="../slideLayouts/slideLayout419.xml"/><Relationship Id="rId23" Type="http://schemas.openxmlformats.org/officeDocument/2006/relationships/slideLayout" Target="../slideLayouts/slideLayout427.xml"/><Relationship Id="rId28" Type="http://schemas.openxmlformats.org/officeDocument/2006/relationships/slideLayout" Target="../slideLayouts/slideLayout432.xml"/><Relationship Id="rId36" Type="http://schemas.openxmlformats.org/officeDocument/2006/relationships/slideLayout" Target="../slideLayouts/slideLayout440.xml"/><Relationship Id="rId10" Type="http://schemas.openxmlformats.org/officeDocument/2006/relationships/slideLayout" Target="../slideLayouts/slideLayout414.xml"/><Relationship Id="rId19" Type="http://schemas.openxmlformats.org/officeDocument/2006/relationships/slideLayout" Target="../slideLayouts/slideLayout423.xml"/><Relationship Id="rId31" Type="http://schemas.openxmlformats.org/officeDocument/2006/relationships/slideLayout" Target="../slideLayouts/slideLayout435.xml"/><Relationship Id="rId4" Type="http://schemas.openxmlformats.org/officeDocument/2006/relationships/slideLayout" Target="../slideLayouts/slideLayout408.xml"/><Relationship Id="rId9" Type="http://schemas.openxmlformats.org/officeDocument/2006/relationships/slideLayout" Target="../slideLayouts/slideLayout413.xml"/><Relationship Id="rId14" Type="http://schemas.openxmlformats.org/officeDocument/2006/relationships/slideLayout" Target="../slideLayouts/slideLayout418.xml"/><Relationship Id="rId22" Type="http://schemas.openxmlformats.org/officeDocument/2006/relationships/slideLayout" Target="../slideLayouts/slideLayout426.xml"/><Relationship Id="rId27" Type="http://schemas.openxmlformats.org/officeDocument/2006/relationships/slideLayout" Target="../slideLayouts/slideLayout431.xml"/><Relationship Id="rId30" Type="http://schemas.openxmlformats.org/officeDocument/2006/relationships/slideLayout" Target="../slideLayouts/slideLayout434.xml"/><Relationship Id="rId35" Type="http://schemas.openxmlformats.org/officeDocument/2006/relationships/slideLayout" Target="../slideLayouts/slideLayout439.xml"/><Relationship Id="rId8" Type="http://schemas.openxmlformats.org/officeDocument/2006/relationships/slideLayout" Target="../slideLayouts/slideLayout412.xml"/><Relationship Id="rId3" Type="http://schemas.openxmlformats.org/officeDocument/2006/relationships/slideLayout" Target="../slideLayouts/slideLayout40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49.xml"/><Relationship Id="rId13" Type="http://schemas.openxmlformats.org/officeDocument/2006/relationships/slideLayout" Target="../slideLayouts/slideLayout454.xml"/><Relationship Id="rId18" Type="http://schemas.openxmlformats.org/officeDocument/2006/relationships/slideLayout" Target="../slideLayouts/slideLayout459.xml"/><Relationship Id="rId3" Type="http://schemas.openxmlformats.org/officeDocument/2006/relationships/slideLayout" Target="../slideLayouts/slideLayout444.xml"/><Relationship Id="rId7" Type="http://schemas.openxmlformats.org/officeDocument/2006/relationships/slideLayout" Target="../slideLayouts/slideLayout448.xml"/><Relationship Id="rId12" Type="http://schemas.openxmlformats.org/officeDocument/2006/relationships/slideLayout" Target="../slideLayouts/slideLayout453.xml"/><Relationship Id="rId17" Type="http://schemas.openxmlformats.org/officeDocument/2006/relationships/slideLayout" Target="../slideLayouts/slideLayout458.xml"/><Relationship Id="rId2" Type="http://schemas.openxmlformats.org/officeDocument/2006/relationships/slideLayout" Target="../slideLayouts/slideLayout443.xml"/><Relationship Id="rId16" Type="http://schemas.openxmlformats.org/officeDocument/2006/relationships/slideLayout" Target="../slideLayouts/slideLayout457.xml"/><Relationship Id="rId20" Type="http://schemas.openxmlformats.org/officeDocument/2006/relationships/theme" Target="../theme/theme15.xml"/><Relationship Id="rId1" Type="http://schemas.openxmlformats.org/officeDocument/2006/relationships/slideLayout" Target="../slideLayouts/slideLayout442.xml"/><Relationship Id="rId6" Type="http://schemas.openxmlformats.org/officeDocument/2006/relationships/slideLayout" Target="../slideLayouts/slideLayout447.xml"/><Relationship Id="rId11" Type="http://schemas.openxmlformats.org/officeDocument/2006/relationships/slideLayout" Target="../slideLayouts/slideLayout452.xml"/><Relationship Id="rId5" Type="http://schemas.openxmlformats.org/officeDocument/2006/relationships/slideLayout" Target="../slideLayouts/slideLayout446.xml"/><Relationship Id="rId15" Type="http://schemas.openxmlformats.org/officeDocument/2006/relationships/slideLayout" Target="../slideLayouts/slideLayout456.xml"/><Relationship Id="rId10" Type="http://schemas.openxmlformats.org/officeDocument/2006/relationships/slideLayout" Target="../slideLayouts/slideLayout451.xml"/><Relationship Id="rId19" Type="http://schemas.openxmlformats.org/officeDocument/2006/relationships/slideLayout" Target="../slideLayouts/slideLayout460.xml"/><Relationship Id="rId4" Type="http://schemas.openxmlformats.org/officeDocument/2006/relationships/slideLayout" Target="../slideLayouts/slideLayout445.xml"/><Relationship Id="rId9" Type="http://schemas.openxmlformats.org/officeDocument/2006/relationships/slideLayout" Target="../slideLayouts/slideLayout450.xml"/><Relationship Id="rId14" Type="http://schemas.openxmlformats.org/officeDocument/2006/relationships/slideLayout" Target="../slideLayouts/slideLayout45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463.xml"/><Relationship Id="rId7" Type="http://schemas.openxmlformats.org/officeDocument/2006/relationships/image" Target="../media/image27.png"/><Relationship Id="rId2" Type="http://schemas.openxmlformats.org/officeDocument/2006/relationships/slideLayout" Target="../slideLayouts/slideLayout462.xml"/><Relationship Id="rId1" Type="http://schemas.openxmlformats.org/officeDocument/2006/relationships/slideLayout" Target="../slideLayouts/slideLayout461.xml"/><Relationship Id="rId6" Type="http://schemas.openxmlformats.org/officeDocument/2006/relationships/image" Target="../media/image26.emf"/><Relationship Id="rId5" Type="http://schemas.openxmlformats.org/officeDocument/2006/relationships/theme" Target="../theme/theme16.xml"/><Relationship Id="rId4" Type="http://schemas.openxmlformats.org/officeDocument/2006/relationships/slideLayout" Target="../slideLayouts/slideLayout464.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77.xml"/><Relationship Id="rId18" Type="http://schemas.openxmlformats.org/officeDocument/2006/relationships/slideLayout" Target="../slideLayouts/slideLayout482.xml"/><Relationship Id="rId26" Type="http://schemas.openxmlformats.org/officeDocument/2006/relationships/slideLayout" Target="../slideLayouts/slideLayout490.xml"/><Relationship Id="rId39" Type="http://schemas.openxmlformats.org/officeDocument/2006/relationships/slideLayout" Target="../slideLayouts/slideLayout503.xml"/><Relationship Id="rId21" Type="http://schemas.openxmlformats.org/officeDocument/2006/relationships/slideLayout" Target="../slideLayouts/slideLayout485.xml"/><Relationship Id="rId34" Type="http://schemas.openxmlformats.org/officeDocument/2006/relationships/slideLayout" Target="../slideLayouts/slideLayout498.xml"/><Relationship Id="rId42" Type="http://schemas.openxmlformats.org/officeDocument/2006/relationships/slideLayout" Target="../slideLayouts/slideLayout506.xml"/><Relationship Id="rId47" Type="http://schemas.openxmlformats.org/officeDocument/2006/relationships/slideLayout" Target="../slideLayouts/slideLayout511.xml"/><Relationship Id="rId50" Type="http://schemas.openxmlformats.org/officeDocument/2006/relationships/theme" Target="../theme/theme17.xml"/><Relationship Id="rId7" Type="http://schemas.openxmlformats.org/officeDocument/2006/relationships/slideLayout" Target="../slideLayouts/slideLayout471.xml"/><Relationship Id="rId2" Type="http://schemas.openxmlformats.org/officeDocument/2006/relationships/slideLayout" Target="../slideLayouts/slideLayout466.xml"/><Relationship Id="rId16" Type="http://schemas.openxmlformats.org/officeDocument/2006/relationships/slideLayout" Target="../slideLayouts/slideLayout480.xml"/><Relationship Id="rId29" Type="http://schemas.openxmlformats.org/officeDocument/2006/relationships/slideLayout" Target="../slideLayouts/slideLayout493.xml"/><Relationship Id="rId11" Type="http://schemas.openxmlformats.org/officeDocument/2006/relationships/slideLayout" Target="../slideLayouts/slideLayout475.xml"/><Relationship Id="rId24" Type="http://schemas.openxmlformats.org/officeDocument/2006/relationships/slideLayout" Target="../slideLayouts/slideLayout488.xml"/><Relationship Id="rId32" Type="http://schemas.openxmlformats.org/officeDocument/2006/relationships/slideLayout" Target="../slideLayouts/slideLayout496.xml"/><Relationship Id="rId37" Type="http://schemas.openxmlformats.org/officeDocument/2006/relationships/slideLayout" Target="../slideLayouts/slideLayout501.xml"/><Relationship Id="rId40" Type="http://schemas.openxmlformats.org/officeDocument/2006/relationships/slideLayout" Target="../slideLayouts/slideLayout504.xml"/><Relationship Id="rId45" Type="http://schemas.openxmlformats.org/officeDocument/2006/relationships/slideLayout" Target="../slideLayouts/slideLayout509.xml"/><Relationship Id="rId5" Type="http://schemas.openxmlformats.org/officeDocument/2006/relationships/slideLayout" Target="../slideLayouts/slideLayout469.xml"/><Relationship Id="rId15" Type="http://schemas.openxmlformats.org/officeDocument/2006/relationships/slideLayout" Target="../slideLayouts/slideLayout479.xml"/><Relationship Id="rId23" Type="http://schemas.openxmlformats.org/officeDocument/2006/relationships/slideLayout" Target="../slideLayouts/slideLayout487.xml"/><Relationship Id="rId28" Type="http://schemas.openxmlformats.org/officeDocument/2006/relationships/slideLayout" Target="../slideLayouts/slideLayout492.xml"/><Relationship Id="rId36" Type="http://schemas.openxmlformats.org/officeDocument/2006/relationships/slideLayout" Target="../slideLayouts/slideLayout500.xml"/><Relationship Id="rId49" Type="http://schemas.openxmlformats.org/officeDocument/2006/relationships/slideLayout" Target="../slideLayouts/slideLayout513.xml"/><Relationship Id="rId10" Type="http://schemas.openxmlformats.org/officeDocument/2006/relationships/slideLayout" Target="../slideLayouts/slideLayout474.xml"/><Relationship Id="rId19" Type="http://schemas.openxmlformats.org/officeDocument/2006/relationships/slideLayout" Target="../slideLayouts/slideLayout483.xml"/><Relationship Id="rId31" Type="http://schemas.openxmlformats.org/officeDocument/2006/relationships/slideLayout" Target="../slideLayouts/slideLayout495.xml"/><Relationship Id="rId44" Type="http://schemas.openxmlformats.org/officeDocument/2006/relationships/slideLayout" Target="../slideLayouts/slideLayout508.xml"/><Relationship Id="rId4" Type="http://schemas.openxmlformats.org/officeDocument/2006/relationships/slideLayout" Target="../slideLayouts/slideLayout468.xml"/><Relationship Id="rId9" Type="http://schemas.openxmlformats.org/officeDocument/2006/relationships/slideLayout" Target="../slideLayouts/slideLayout473.xml"/><Relationship Id="rId14" Type="http://schemas.openxmlformats.org/officeDocument/2006/relationships/slideLayout" Target="../slideLayouts/slideLayout478.xml"/><Relationship Id="rId22" Type="http://schemas.openxmlformats.org/officeDocument/2006/relationships/slideLayout" Target="../slideLayouts/slideLayout486.xml"/><Relationship Id="rId27" Type="http://schemas.openxmlformats.org/officeDocument/2006/relationships/slideLayout" Target="../slideLayouts/slideLayout491.xml"/><Relationship Id="rId30" Type="http://schemas.openxmlformats.org/officeDocument/2006/relationships/slideLayout" Target="../slideLayouts/slideLayout494.xml"/><Relationship Id="rId35" Type="http://schemas.openxmlformats.org/officeDocument/2006/relationships/slideLayout" Target="../slideLayouts/slideLayout499.xml"/><Relationship Id="rId43" Type="http://schemas.openxmlformats.org/officeDocument/2006/relationships/slideLayout" Target="../slideLayouts/slideLayout507.xml"/><Relationship Id="rId48" Type="http://schemas.openxmlformats.org/officeDocument/2006/relationships/slideLayout" Target="../slideLayouts/slideLayout512.xml"/><Relationship Id="rId8" Type="http://schemas.openxmlformats.org/officeDocument/2006/relationships/slideLayout" Target="../slideLayouts/slideLayout472.xml"/><Relationship Id="rId51" Type="http://schemas.openxmlformats.org/officeDocument/2006/relationships/image" Target="../media/image1.emf"/><Relationship Id="rId3" Type="http://schemas.openxmlformats.org/officeDocument/2006/relationships/slideLayout" Target="../slideLayouts/slideLayout467.xml"/><Relationship Id="rId12" Type="http://schemas.openxmlformats.org/officeDocument/2006/relationships/slideLayout" Target="../slideLayouts/slideLayout476.xml"/><Relationship Id="rId17" Type="http://schemas.openxmlformats.org/officeDocument/2006/relationships/slideLayout" Target="../slideLayouts/slideLayout481.xml"/><Relationship Id="rId25" Type="http://schemas.openxmlformats.org/officeDocument/2006/relationships/slideLayout" Target="../slideLayouts/slideLayout489.xml"/><Relationship Id="rId33" Type="http://schemas.openxmlformats.org/officeDocument/2006/relationships/slideLayout" Target="../slideLayouts/slideLayout497.xml"/><Relationship Id="rId38" Type="http://schemas.openxmlformats.org/officeDocument/2006/relationships/slideLayout" Target="../slideLayouts/slideLayout502.xml"/><Relationship Id="rId46" Type="http://schemas.openxmlformats.org/officeDocument/2006/relationships/slideLayout" Target="../slideLayouts/slideLayout510.xml"/><Relationship Id="rId20" Type="http://schemas.openxmlformats.org/officeDocument/2006/relationships/slideLayout" Target="../slideLayouts/slideLayout484.xml"/><Relationship Id="rId41" Type="http://schemas.openxmlformats.org/officeDocument/2006/relationships/slideLayout" Target="../slideLayouts/slideLayout505.xml"/><Relationship Id="rId1" Type="http://schemas.openxmlformats.org/officeDocument/2006/relationships/slideLayout" Target="../slideLayouts/slideLayout465.xml"/><Relationship Id="rId6" Type="http://schemas.openxmlformats.org/officeDocument/2006/relationships/slideLayout" Target="../slideLayouts/slideLayout47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21.xml"/><Relationship Id="rId13" Type="http://schemas.openxmlformats.org/officeDocument/2006/relationships/slideLayout" Target="../slideLayouts/slideLayout526.xml"/><Relationship Id="rId18" Type="http://schemas.openxmlformats.org/officeDocument/2006/relationships/slideLayout" Target="../slideLayouts/slideLayout531.xml"/><Relationship Id="rId26" Type="http://schemas.openxmlformats.org/officeDocument/2006/relationships/theme" Target="../theme/theme18.xml"/><Relationship Id="rId3" Type="http://schemas.openxmlformats.org/officeDocument/2006/relationships/slideLayout" Target="../slideLayouts/slideLayout516.xml"/><Relationship Id="rId21" Type="http://schemas.openxmlformats.org/officeDocument/2006/relationships/slideLayout" Target="../slideLayouts/slideLayout534.xml"/><Relationship Id="rId7" Type="http://schemas.openxmlformats.org/officeDocument/2006/relationships/slideLayout" Target="../slideLayouts/slideLayout520.xml"/><Relationship Id="rId12" Type="http://schemas.openxmlformats.org/officeDocument/2006/relationships/slideLayout" Target="../slideLayouts/slideLayout525.xml"/><Relationship Id="rId17" Type="http://schemas.openxmlformats.org/officeDocument/2006/relationships/slideLayout" Target="../slideLayouts/slideLayout530.xml"/><Relationship Id="rId25" Type="http://schemas.openxmlformats.org/officeDocument/2006/relationships/slideLayout" Target="../slideLayouts/slideLayout538.xml"/><Relationship Id="rId2" Type="http://schemas.openxmlformats.org/officeDocument/2006/relationships/slideLayout" Target="../slideLayouts/slideLayout515.xml"/><Relationship Id="rId16" Type="http://schemas.openxmlformats.org/officeDocument/2006/relationships/slideLayout" Target="../slideLayouts/slideLayout529.xml"/><Relationship Id="rId20" Type="http://schemas.openxmlformats.org/officeDocument/2006/relationships/slideLayout" Target="../slideLayouts/slideLayout533.xml"/><Relationship Id="rId1" Type="http://schemas.openxmlformats.org/officeDocument/2006/relationships/slideLayout" Target="../slideLayouts/slideLayout514.xml"/><Relationship Id="rId6" Type="http://schemas.openxmlformats.org/officeDocument/2006/relationships/slideLayout" Target="../slideLayouts/slideLayout519.xml"/><Relationship Id="rId11" Type="http://schemas.openxmlformats.org/officeDocument/2006/relationships/slideLayout" Target="../slideLayouts/slideLayout524.xml"/><Relationship Id="rId24" Type="http://schemas.openxmlformats.org/officeDocument/2006/relationships/slideLayout" Target="../slideLayouts/slideLayout537.xml"/><Relationship Id="rId5" Type="http://schemas.openxmlformats.org/officeDocument/2006/relationships/slideLayout" Target="../slideLayouts/slideLayout518.xml"/><Relationship Id="rId15" Type="http://schemas.openxmlformats.org/officeDocument/2006/relationships/slideLayout" Target="../slideLayouts/slideLayout528.xml"/><Relationship Id="rId23" Type="http://schemas.openxmlformats.org/officeDocument/2006/relationships/slideLayout" Target="../slideLayouts/slideLayout536.xml"/><Relationship Id="rId10" Type="http://schemas.openxmlformats.org/officeDocument/2006/relationships/slideLayout" Target="../slideLayouts/slideLayout523.xml"/><Relationship Id="rId19" Type="http://schemas.openxmlformats.org/officeDocument/2006/relationships/slideLayout" Target="../slideLayouts/slideLayout532.xml"/><Relationship Id="rId4" Type="http://schemas.openxmlformats.org/officeDocument/2006/relationships/slideLayout" Target="../slideLayouts/slideLayout517.xml"/><Relationship Id="rId9" Type="http://schemas.openxmlformats.org/officeDocument/2006/relationships/slideLayout" Target="../slideLayouts/slideLayout522.xml"/><Relationship Id="rId14" Type="http://schemas.openxmlformats.org/officeDocument/2006/relationships/slideLayout" Target="../slideLayouts/slideLayout527.xml"/><Relationship Id="rId22" Type="http://schemas.openxmlformats.org/officeDocument/2006/relationships/slideLayout" Target="../slideLayouts/slideLayout535.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551.xml"/><Relationship Id="rId18" Type="http://schemas.openxmlformats.org/officeDocument/2006/relationships/slideLayout" Target="../slideLayouts/slideLayout556.xml"/><Relationship Id="rId26" Type="http://schemas.openxmlformats.org/officeDocument/2006/relationships/slideLayout" Target="../slideLayouts/slideLayout564.xml"/><Relationship Id="rId39" Type="http://schemas.openxmlformats.org/officeDocument/2006/relationships/slideLayout" Target="../slideLayouts/slideLayout577.xml"/><Relationship Id="rId21" Type="http://schemas.openxmlformats.org/officeDocument/2006/relationships/slideLayout" Target="../slideLayouts/slideLayout559.xml"/><Relationship Id="rId34" Type="http://schemas.openxmlformats.org/officeDocument/2006/relationships/slideLayout" Target="../slideLayouts/slideLayout572.xml"/><Relationship Id="rId42" Type="http://schemas.openxmlformats.org/officeDocument/2006/relationships/slideLayout" Target="../slideLayouts/slideLayout580.xml"/><Relationship Id="rId47" Type="http://schemas.openxmlformats.org/officeDocument/2006/relationships/slideLayout" Target="../slideLayouts/slideLayout585.xml"/><Relationship Id="rId7" Type="http://schemas.openxmlformats.org/officeDocument/2006/relationships/slideLayout" Target="../slideLayouts/slideLayout545.xml"/><Relationship Id="rId2" Type="http://schemas.openxmlformats.org/officeDocument/2006/relationships/slideLayout" Target="../slideLayouts/slideLayout540.xml"/><Relationship Id="rId16" Type="http://schemas.openxmlformats.org/officeDocument/2006/relationships/slideLayout" Target="../slideLayouts/slideLayout554.xml"/><Relationship Id="rId29" Type="http://schemas.openxmlformats.org/officeDocument/2006/relationships/slideLayout" Target="../slideLayouts/slideLayout567.xml"/><Relationship Id="rId1" Type="http://schemas.openxmlformats.org/officeDocument/2006/relationships/slideLayout" Target="../slideLayouts/slideLayout539.xml"/><Relationship Id="rId6" Type="http://schemas.openxmlformats.org/officeDocument/2006/relationships/slideLayout" Target="../slideLayouts/slideLayout544.xml"/><Relationship Id="rId11" Type="http://schemas.openxmlformats.org/officeDocument/2006/relationships/slideLayout" Target="../slideLayouts/slideLayout549.xml"/><Relationship Id="rId24" Type="http://schemas.openxmlformats.org/officeDocument/2006/relationships/slideLayout" Target="../slideLayouts/slideLayout562.xml"/><Relationship Id="rId32" Type="http://schemas.openxmlformats.org/officeDocument/2006/relationships/slideLayout" Target="../slideLayouts/slideLayout570.xml"/><Relationship Id="rId37" Type="http://schemas.openxmlformats.org/officeDocument/2006/relationships/slideLayout" Target="../slideLayouts/slideLayout575.xml"/><Relationship Id="rId40" Type="http://schemas.openxmlformats.org/officeDocument/2006/relationships/slideLayout" Target="../slideLayouts/slideLayout578.xml"/><Relationship Id="rId45" Type="http://schemas.openxmlformats.org/officeDocument/2006/relationships/slideLayout" Target="../slideLayouts/slideLayout583.xml"/><Relationship Id="rId5" Type="http://schemas.openxmlformats.org/officeDocument/2006/relationships/slideLayout" Target="../slideLayouts/slideLayout543.xml"/><Relationship Id="rId15" Type="http://schemas.openxmlformats.org/officeDocument/2006/relationships/slideLayout" Target="../slideLayouts/slideLayout553.xml"/><Relationship Id="rId23" Type="http://schemas.openxmlformats.org/officeDocument/2006/relationships/slideLayout" Target="../slideLayouts/slideLayout561.xml"/><Relationship Id="rId28" Type="http://schemas.openxmlformats.org/officeDocument/2006/relationships/slideLayout" Target="../slideLayouts/slideLayout566.xml"/><Relationship Id="rId36" Type="http://schemas.openxmlformats.org/officeDocument/2006/relationships/slideLayout" Target="../slideLayouts/slideLayout574.xml"/><Relationship Id="rId10" Type="http://schemas.openxmlformats.org/officeDocument/2006/relationships/slideLayout" Target="../slideLayouts/slideLayout548.xml"/><Relationship Id="rId19" Type="http://schemas.openxmlformats.org/officeDocument/2006/relationships/slideLayout" Target="../slideLayouts/slideLayout557.xml"/><Relationship Id="rId31" Type="http://schemas.openxmlformats.org/officeDocument/2006/relationships/slideLayout" Target="../slideLayouts/slideLayout569.xml"/><Relationship Id="rId44" Type="http://schemas.openxmlformats.org/officeDocument/2006/relationships/slideLayout" Target="../slideLayouts/slideLayout582.xml"/><Relationship Id="rId4" Type="http://schemas.openxmlformats.org/officeDocument/2006/relationships/slideLayout" Target="../slideLayouts/slideLayout542.xml"/><Relationship Id="rId9" Type="http://schemas.openxmlformats.org/officeDocument/2006/relationships/slideLayout" Target="../slideLayouts/slideLayout547.xml"/><Relationship Id="rId14" Type="http://schemas.openxmlformats.org/officeDocument/2006/relationships/slideLayout" Target="../slideLayouts/slideLayout552.xml"/><Relationship Id="rId22" Type="http://schemas.openxmlformats.org/officeDocument/2006/relationships/slideLayout" Target="../slideLayouts/slideLayout560.xml"/><Relationship Id="rId27" Type="http://schemas.openxmlformats.org/officeDocument/2006/relationships/slideLayout" Target="../slideLayouts/slideLayout565.xml"/><Relationship Id="rId30" Type="http://schemas.openxmlformats.org/officeDocument/2006/relationships/slideLayout" Target="../slideLayouts/slideLayout568.xml"/><Relationship Id="rId35" Type="http://schemas.openxmlformats.org/officeDocument/2006/relationships/slideLayout" Target="../slideLayouts/slideLayout573.xml"/><Relationship Id="rId43" Type="http://schemas.openxmlformats.org/officeDocument/2006/relationships/slideLayout" Target="../slideLayouts/slideLayout581.xml"/><Relationship Id="rId48" Type="http://schemas.openxmlformats.org/officeDocument/2006/relationships/theme" Target="../theme/theme19.xml"/><Relationship Id="rId8" Type="http://schemas.openxmlformats.org/officeDocument/2006/relationships/slideLayout" Target="../slideLayouts/slideLayout546.xml"/><Relationship Id="rId3" Type="http://schemas.openxmlformats.org/officeDocument/2006/relationships/slideLayout" Target="../slideLayouts/slideLayout541.xml"/><Relationship Id="rId12" Type="http://schemas.openxmlformats.org/officeDocument/2006/relationships/slideLayout" Target="../slideLayouts/slideLayout550.xml"/><Relationship Id="rId17" Type="http://schemas.openxmlformats.org/officeDocument/2006/relationships/slideLayout" Target="../slideLayouts/slideLayout555.xml"/><Relationship Id="rId25" Type="http://schemas.openxmlformats.org/officeDocument/2006/relationships/slideLayout" Target="../slideLayouts/slideLayout563.xml"/><Relationship Id="rId33" Type="http://schemas.openxmlformats.org/officeDocument/2006/relationships/slideLayout" Target="../slideLayouts/slideLayout571.xml"/><Relationship Id="rId38" Type="http://schemas.openxmlformats.org/officeDocument/2006/relationships/slideLayout" Target="../slideLayouts/slideLayout576.xml"/><Relationship Id="rId46" Type="http://schemas.openxmlformats.org/officeDocument/2006/relationships/slideLayout" Target="../slideLayouts/slideLayout584.xml"/><Relationship Id="rId20" Type="http://schemas.openxmlformats.org/officeDocument/2006/relationships/slideLayout" Target="../slideLayouts/slideLayout558.xml"/><Relationship Id="rId41" Type="http://schemas.openxmlformats.org/officeDocument/2006/relationships/slideLayout" Target="../slideLayouts/slideLayout57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image" Target="../media/image1.emf"/><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emf"/><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3.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5.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theme" Target="../theme/theme6.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image" Target="../media/image1.emf"/><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theme" Target="../theme/theme7.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41" Type="http://schemas.openxmlformats.org/officeDocument/2006/relationships/slideLayout" Target="../slideLayouts/slideLayout184.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image" Target="../media/image1.emf"/><Relationship Id="rId8" Type="http://schemas.openxmlformats.org/officeDocument/2006/relationships/slideLayout" Target="../slideLayouts/slideLayout151.xml"/><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34" Type="http://schemas.openxmlformats.org/officeDocument/2006/relationships/image" Target="../media/image1.emf"/><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theme" Target="../theme/theme8.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8" Type="http://schemas.openxmlformats.org/officeDocument/2006/relationships/slideLayout" Target="../slideLayouts/slideLayout192.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slideLayout" Target="../slideLayouts/slideLayout219.xml"/><Relationship Id="rId7" Type="http://schemas.openxmlformats.org/officeDocument/2006/relationships/theme" Target="../theme/theme9.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5" Type="http://schemas.openxmlformats.org/officeDocument/2006/relationships/slideLayout" Target="../slideLayouts/slideLayout221.xml"/><Relationship Id="rId4" Type="http://schemas.openxmlformats.org/officeDocument/2006/relationships/slideLayout" Target="../slideLayouts/slideLayout220.xml"/><Relationship Id="rId9" Type="http://schemas.openxmlformats.org/officeDocument/2006/relationships/image" Target="../media/image2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83703" r:id="rId2"/>
    <p:sldLayoutId id="2147483724" r:id="rId3"/>
    <p:sldLayoutId id="2147483791" r:id="rId4"/>
    <p:sldLayoutId id="2147495062" r:id="rId5"/>
    <p:sldLayoutId id="2147483690" r:id="rId6"/>
    <p:sldLayoutId id="2147494928" r:id="rId7"/>
    <p:sldLayoutId id="2147494900" r:id="rId8"/>
    <p:sldLayoutId id="2147494959" r:id="rId9"/>
    <p:sldLayoutId id="2147483798" r:id="rId10"/>
    <p:sldLayoutId id="2147483709" r:id="rId11"/>
    <p:sldLayoutId id="2147495064" r:id="rId12"/>
    <p:sldLayoutId id="2147494921" r:id="rId13"/>
    <p:sldLayoutId id="2147483705" r:id="rId14"/>
    <p:sldLayoutId id="2147494927" r:id="rId15"/>
    <p:sldLayoutId id="2147495063" r:id="rId16"/>
    <p:sldLayoutId id="2147483799" r:id="rId17"/>
    <p:sldLayoutId id="2147494929" r:id="rId18"/>
    <p:sldLayoutId id="2147494964" r:id="rId19"/>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pic>
        <p:nvPicPr>
          <p:cNvPr id="5" name="MS logo white - EMF">
            <a:extLst>
              <a:ext uri="{FF2B5EF4-FFF2-40B4-BE49-F238E27FC236}">
                <a16:creationId xmlns:a16="http://schemas.microsoft.com/office/drawing/2014/main" id="{9F4F70CD-2CBB-A916-7887-DD0175691AF3}"/>
              </a:ext>
              <a:ext uri="{C183D7F6-B498-43B3-948B-1728B52AA6E4}">
                <adec:decorative xmlns:adec="http://schemas.microsoft.com/office/drawing/2017/decorative" val="1"/>
              </a:ext>
            </a:extLst>
          </p:cNvPr>
          <p:cNvPicPr>
            <a:picLocks noChangeAspect="1"/>
          </p:cNvPicPr>
          <p:nvPr userDrawn="1"/>
        </p:nvPicPr>
        <p:blipFill>
          <a:blip r:embed="rId53" cstate="print">
            <a:extLst>
              <a:ext uri="{28A0092B-C50C-407E-A947-70E740481C1C}">
                <a14:useLocalDpi xmlns:a14="http://schemas.microsoft.com/office/drawing/2010/main"/>
              </a:ext>
            </a:extLst>
          </a:blip>
          <a:stretch>
            <a:fillRect/>
          </a:stretch>
        </p:blipFill>
        <p:spPr bwMode="black">
          <a:xfrm>
            <a:off x="130537" y="6615752"/>
            <a:ext cx="565549" cy="121123"/>
          </a:xfrm>
          <a:prstGeom prst="rect">
            <a:avLst/>
          </a:prstGeom>
        </p:spPr>
      </p:pic>
      <p:grpSp>
        <p:nvGrpSpPr>
          <p:cNvPr id="6" name="Group 5">
            <a:extLst>
              <a:ext uri="{FF2B5EF4-FFF2-40B4-BE49-F238E27FC236}">
                <a16:creationId xmlns:a16="http://schemas.microsoft.com/office/drawing/2014/main" id="{1E86848C-E077-A2E8-BC6C-A24300179DAC}"/>
              </a:ext>
              <a:ext uri="{C183D7F6-B498-43B3-948B-1728B52AA6E4}">
                <adec:decorative xmlns:adec="http://schemas.microsoft.com/office/drawing/2017/decorative" val="1"/>
              </a:ext>
            </a:extLst>
          </p:cNvPr>
          <p:cNvGrpSpPr/>
          <p:nvPr userDrawn="1"/>
        </p:nvGrpSpPr>
        <p:grpSpPr>
          <a:xfrm>
            <a:off x="11417358" y="6615754"/>
            <a:ext cx="644106" cy="121123"/>
            <a:chOff x="0" y="2268321"/>
            <a:chExt cx="12344400" cy="2321357"/>
          </a:xfrm>
        </p:grpSpPr>
        <p:pic>
          <p:nvPicPr>
            <p:cNvPr id="8" name="Picture 7" descr="Shape&#10;&#10;Description automatically generated with medium confidence">
              <a:extLst>
                <a:ext uri="{FF2B5EF4-FFF2-40B4-BE49-F238E27FC236}">
                  <a16:creationId xmlns:a16="http://schemas.microsoft.com/office/drawing/2014/main" id="{3FFFFC3C-D878-9FC9-C8ED-04DB24A67371}"/>
                </a:ext>
              </a:extLst>
            </p:cNvPr>
            <p:cNvPicPr>
              <a:picLocks noChangeAspect="1"/>
            </p:cNvPicPr>
            <p:nvPr/>
          </p:nvPicPr>
          <p:blipFill rotWithShape="1">
            <a:blip r:embed="rId54"/>
            <a:srcRect r="68750"/>
            <a:stretch/>
          </p:blipFill>
          <p:spPr>
            <a:xfrm>
              <a:off x="0" y="2268321"/>
              <a:ext cx="3810000" cy="2321357"/>
            </a:xfrm>
            <a:prstGeom prst="rect">
              <a:avLst/>
            </a:prstGeom>
          </p:spPr>
        </p:pic>
        <p:pic>
          <p:nvPicPr>
            <p:cNvPr id="34" name="Picture 33" descr="Shape&#10;&#10;Description automatically generated with medium confidence">
              <a:extLst>
                <a:ext uri="{FF2B5EF4-FFF2-40B4-BE49-F238E27FC236}">
                  <a16:creationId xmlns:a16="http://schemas.microsoft.com/office/drawing/2014/main" id="{08F34B31-EEE5-31A2-23CB-3E49FB2B9324}"/>
                </a:ext>
              </a:extLst>
            </p:cNvPr>
            <p:cNvPicPr>
              <a:picLocks noChangeAspect="1"/>
            </p:cNvPicPr>
            <p:nvPr/>
          </p:nvPicPr>
          <p:blipFill rotWithShape="1">
            <a:blip r:embed="rId55">
              <a:extLst>
                <a:ext uri="{BEBA8EAE-BF5A-486C-A8C5-ECC9F3942E4B}">
                  <a14:imgProps xmlns:a14="http://schemas.microsoft.com/office/drawing/2010/main">
                    <a14:imgLayer r:embed="rId56">
                      <a14:imgEffect>
                        <a14:brightnessContrast bright="100000"/>
                      </a14:imgEffect>
                    </a14:imgLayer>
                  </a14:imgProps>
                </a:ext>
              </a:extLst>
            </a:blip>
            <a:srcRect l="31250" r="-1251"/>
            <a:stretch/>
          </p:blipFill>
          <p:spPr>
            <a:xfrm>
              <a:off x="3810000" y="2268321"/>
              <a:ext cx="8534400" cy="2321357"/>
            </a:xfrm>
            <a:prstGeom prst="rect">
              <a:avLst/>
            </a:prstGeom>
          </p:spPr>
        </p:pic>
      </p:grpSp>
    </p:spTree>
    <p:extLst>
      <p:ext uri="{BB962C8B-B14F-4D97-AF65-F5344CB8AC3E}">
        <p14:creationId xmlns:p14="http://schemas.microsoft.com/office/powerpoint/2010/main" val="1269265109"/>
      </p:ext>
    </p:extLst>
  </p:cSld>
  <p:clrMap bg1="dk1" tx1="lt1" bg2="dk2" tx2="lt2" accent1="accent1" accent2="accent2" accent3="accent3" accent4="accent4" accent5="accent5" accent6="accent6" hlink="hlink" folHlink="folHlink"/>
  <p:sldLayoutIdLst>
    <p:sldLayoutId id="2147496197" r:id="rId1"/>
    <p:sldLayoutId id="2147496198" r:id="rId2"/>
    <p:sldLayoutId id="2147496199" r:id="rId3"/>
    <p:sldLayoutId id="2147496200" r:id="rId4"/>
    <p:sldLayoutId id="2147496201" r:id="rId5"/>
    <p:sldLayoutId id="2147496202" r:id="rId6"/>
    <p:sldLayoutId id="2147496203" r:id="rId7"/>
    <p:sldLayoutId id="2147496204" r:id="rId8"/>
    <p:sldLayoutId id="2147496205" r:id="rId9"/>
    <p:sldLayoutId id="2147496206" r:id="rId10"/>
    <p:sldLayoutId id="2147496207" r:id="rId11"/>
    <p:sldLayoutId id="2147496208" r:id="rId12"/>
    <p:sldLayoutId id="2147496209" r:id="rId13"/>
    <p:sldLayoutId id="2147496210" r:id="rId14"/>
    <p:sldLayoutId id="2147496211" r:id="rId15"/>
    <p:sldLayoutId id="2147496212" r:id="rId16"/>
    <p:sldLayoutId id="2147496213" r:id="rId17"/>
    <p:sldLayoutId id="2147496214" r:id="rId18"/>
    <p:sldLayoutId id="2147496215" r:id="rId19"/>
    <p:sldLayoutId id="2147496216" r:id="rId20"/>
    <p:sldLayoutId id="2147496217" r:id="rId21"/>
    <p:sldLayoutId id="2147496218" r:id="rId22"/>
    <p:sldLayoutId id="2147496219" r:id="rId23"/>
    <p:sldLayoutId id="2147496220" r:id="rId24"/>
    <p:sldLayoutId id="2147496221" r:id="rId25"/>
    <p:sldLayoutId id="2147496222" r:id="rId26"/>
    <p:sldLayoutId id="2147496223" r:id="rId27"/>
    <p:sldLayoutId id="2147496224" r:id="rId28"/>
    <p:sldLayoutId id="2147496225" r:id="rId29"/>
    <p:sldLayoutId id="2147496226" r:id="rId30"/>
    <p:sldLayoutId id="2147496227" r:id="rId31"/>
    <p:sldLayoutId id="2147496228" r:id="rId32"/>
    <p:sldLayoutId id="2147496229" r:id="rId33"/>
    <p:sldLayoutId id="2147496230" r:id="rId34"/>
    <p:sldLayoutId id="2147496231" r:id="rId35"/>
    <p:sldLayoutId id="2147496232" r:id="rId36"/>
    <p:sldLayoutId id="2147496233" r:id="rId37"/>
    <p:sldLayoutId id="2147496234" r:id="rId38"/>
    <p:sldLayoutId id="2147496235" r:id="rId39"/>
    <p:sldLayoutId id="2147496236" r:id="rId40"/>
    <p:sldLayoutId id="2147496237" r:id="rId41"/>
    <p:sldLayoutId id="2147496238" r:id="rId42"/>
    <p:sldLayoutId id="2147496239" r:id="rId43"/>
    <p:sldLayoutId id="2147496240" r:id="rId44"/>
    <p:sldLayoutId id="2147496241" r:id="rId45"/>
    <p:sldLayoutId id="2147496242" r:id="rId46"/>
    <p:sldLayoutId id="2147496243" r:id="rId47"/>
    <p:sldLayoutId id="2147496244" r:id="rId48"/>
    <p:sldLayoutId id="2147496245" r:id="rId49"/>
    <p:sldLayoutId id="2147496246" r:id="rId5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4"/>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55" r:id="rId8"/>
    <p:sldLayoutId id="2147496256" r:id="rId9"/>
    <p:sldLayoutId id="2147496257" r:id="rId10"/>
    <p:sldLayoutId id="2147496258" r:id="rId11"/>
    <p:sldLayoutId id="2147496259" r:id="rId12"/>
    <p:sldLayoutId id="2147496260" r:id="rId13"/>
    <p:sldLayoutId id="2147496261" r:id="rId14"/>
    <p:sldLayoutId id="2147496262" r:id="rId15"/>
    <p:sldLayoutId id="2147496263" r:id="rId16"/>
    <p:sldLayoutId id="2147496264" r:id="rId17"/>
    <p:sldLayoutId id="2147496265" r:id="rId18"/>
    <p:sldLayoutId id="2147496266" r:id="rId19"/>
    <p:sldLayoutId id="2147496267" r:id="rId20"/>
    <p:sldLayoutId id="2147496268" r:id="rId21"/>
    <p:sldLayoutId id="2147496269" r:id="rId22"/>
    <p:sldLayoutId id="2147496270" r:id="rId23"/>
    <p:sldLayoutId id="2147496271" r:id="rId24"/>
    <p:sldLayoutId id="2147496272" r:id="rId25"/>
    <p:sldLayoutId id="2147496273" r:id="rId26"/>
    <p:sldLayoutId id="2147496274" r:id="rId27"/>
    <p:sldLayoutId id="2147496275" r:id="rId28"/>
    <p:sldLayoutId id="2147496276" r:id="rId29"/>
    <p:sldLayoutId id="2147496277" r:id="rId30"/>
    <p:sldLayoutId id="2147496278" r:id="rId31"/>
    <p:sldLayoutId id="2147496279" r:id="rId32"/>
    <p:sldLayoutId id="2147496280" r:id="rId33"/>
    <p:sldLayoutId id="2147496281" r:id="rId34"/>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52"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3" r:id="rId1"/>
    <p:sldLayoutId id="2147496284" r:id="rId2"/>
    <p:sldLayoutId id="2147496285" r:id="rId3"/>
    <p:sldLayoutId id="2147496286" r:id="rId4"/>
    <p:sldLayoutId id="2147496287" r:id="rId5"/>
    <p:sldLayoutId id="2147496288" r:id="rId6"/>
    <p:sldLayoutId id="2147496289" r:id="rId7"/>
    <p:sldLayoutId id="2147496290" r:id="rId8"/>
    <p:sldLayoutId id="2147496291" r:id="rId9"/>
    <p:sldLayoutId id="2147496292" r:id="rId10"/>
    <p:sldLayoutId id="2147496293" r:id="rId11"/>
    <p:sldLayoutId id="2147496294" r:id="rId12"/>
    <p:sldLayoutId id="2147496295" r:id="rId13"/>
    <p:sldLayoutId id="2147496296" r:id="rId14"/>
    <p:sldLayoutId id="2147496297" r:id="rId15"/>
    <p:sldLayoutId id="2147496298" r:id="rId16"/>
    <p:sldLayoutId id="2147496299" r:id="rId17"/>
    <p:sldLayoutId id="2147496300" r:id="rId18"/>
    <p:sldLayoutId id="2147496301" r:id="rId19"/>
    <p:sldLayoutId id="2147496302" r:id="rId20"/>
    <p:sldLayoutId id="2147496303" r:id="rId21"/>
    <p:sldLayoutId id="2147496304" r:id="rId22"/>
    <p:sldLayoutId id="2147496305" r:id="rId23"/>
    <p:sldLayoutId id="2147496306" r:id="rId24"/>
    <p:sldLayoutId id="2147496307" r:id="rId25"/>
    <p:sldLayoutId id="2147496308" r:id="rId26"/>
    <p:sldLayoutId id="2147496309" r:id="rId27"/>
    <p:sldLayoutId id="2147496310" r:id="rId28"/>
    <p:sldLayoutId id="2147496311" r:id="rId29"/>
    <p:sldLayoutId id="2147496312" r:id="rId30"/>
    <p:sldLayoutId id="2147496313" r:id="rId31"/>
    <p:sldLayoutId id="2147496314" r:id="rId32"/>
    <p:sldLayoutId id="2147496315" r:id="rId33"/>
    <p:sldLayoutId id="2147496316" r:id="rId34"/>
    <p:sldLayoutId id="2147496317" r:id="rId35"/>
    <p:sldLayoutId id="2147496318" r:id="rId36"/>
    <p:sldLayoutId id="2147496319" r:id="rId37"/>
    <p:sldLayoutId id="2147496320" r:id="rId38"/>
    <p:sldLayoutId id="2147496321" r:id="rId39"/>
    <p:sldLayoutId id="2147496322" r:id="rId40"/>
    <p:sldLayoutId id="2147496323" r:id="rId41"/>
    <p:sldLayoutId id="2147496324" r:id="rId42"/>
    <p:sldLayoutId id="2147496325" r:id="rId43"/>
    <p:sldLayoutId id="2147496326" r:id="rId44"/>
    <p:sldLayoutId id="2147496327" r:id="rId45"/>
    <p:sldLayoutId id="2147496328" r:id="rId46"/>
    <p:sldLayoutId id="2147496329" r:id="rId47"/>
    <p:sldLayoutId id="2147496330" r:id="rId48"/>
    <p:sldLayoutId id="2147496331" r:id="rId49"/>
    <p:sldLayoutId id="214749633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368" r:id="rId1"/>
    <p:sldLayoutId id="2147496369" r:id="rId2"/>
    <p:sldLayoutId id="2147496370" r:id="rId3"/>
    <p:sldLayoutId id="2147496371" r:id="rId4"/>
    <p:sldLayoutId id="2147496372" r:id="rId5"/>
    <p:sldLayoutId id="2147496373" r:id="rId6"/>
    <p:sldLayoutId id="2147496374" r:id="rId7"/>
    <p:sldLayoutId id="2147496375" r:id="rId8"/>
    <p:sldLayoutId id="2147496376" r:id="rId9"/>
    <p:sldLayoutId id="2147496377" r:id="rId10"/>
    <p:sldLayoutId id="2147496378" r:id="rId11"/>
    <p:sldLayoutId id="2147496379" r:id="rId12"/>
    <p:sldLayoutId id="2147496380" r:id="rId13"/>
    <p:sldLayoutId id="2147496381" r:id="rId14"/>
    <p:sldLayoutId id="2147496382" r:id="rId15"/>
    <p:sldLayoutId id="2147496383" r:id="rId16"/>
    <p:sldLayoutId id="2147496384" r:id="rId17"/>
    <p:sldLayoutId id="2147496385" r:id="rId18"/>
    <p:sldLayoutId id="2147496386" r:id="rId19"/>
    <p:sldLayoutId id="2147496387" r:id="rId20"/>
    <p:sldLayoutId id="2147496388" r:id="rId21"/>
    <p:sldLayoutId id="2147496389" r:id="rId22"/>
    <p:sldLayoutId id="2147496390" r:id="rId23"/>
    <p:sldLayoutId id="2147496391" r:id="rId24"/>
    <p:sldLayoutId id="2147496392" r:id="rId25"/>
    <p:sldLayoutId id="2147496393" r:id="rId26"/>
    <p:sldLayoutId id="2147496394" r:id="rId27"/>
    <p:sldLayoutId id="2147496395" r:id="rId28"/>
    <p:sldLayoutId id="2147496396" r:id="rId29"/>
    <p:sldLayoutId id="2147496397" r:id="rId30"/>
    <p:sldLayoutId id="2147496398" r:id="rId31"/>
    <p:sldLayoutId id="2147496399" r:id="rId32"/>
    <p:sldLayoutId id="2147496400" r:id="rId33"/>
    <p:sldLayoutId id="2147496401" r:id="rId34"/>
    <p:sldLayoutId id="2147496402" r:id="rId35"/>
    <p:sldLayoutId id="2147496403" r:id="rId36"/>
    <p:sldLayoutId id="2147496404" r:id="rId37"/>
    <p:sldLayoutId id="2147496405" r:id="rId38"/>
    <p:sldLayoutId id="2147496406" r:id="rId39"/>
    <p:sldLayoutId id="2147496407" r:id="rId40"/>
    <p:sldLayoutId id="2147496408" r:id="rId41"/>
    <p:sldLayoutId id="2147496409" r:id="rId42"/>
    <p:sldLayoutId id="2147496410" r:id="rId43"/>
    <p:sldLayoutId id="2147496411" r:id="rId44"/>
    <p:sldLayoutId id="2147496412" r:id="rId45"/>
    <p:sldLayoutId id="2147496413" r:id="rId46"/>
    <p:sldLayoutId id="2147496414" r:id="rId47"/>
    <p:sldLayoutId id="214749641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17" r:id="rId1"/>
    <p:sldLayoutId id="2147496418" r:id="rId2"/>
    <p:sldLayoutId id="2147496419" r:id="rId3"/>
    <p:sldLayoutId id="2147496420" r:id="rId4"/>
    <p:sldLayoutId id="2147496421" r:id="rId5"/>
    <p:sldLayoutId id="2147496422" r:id="rId6"/>
    <p:sldLayoutId id="2147496423" r:id="rId7"/>
    <p:sldLayoutId id="2147496424" r:id="rId8"/>
    <p:sldLayoutId id="2147496425" r:id="rId9"/>
    <p:sldLayoutId id="2147496426" r:id="rId10"/>
    <p:sldLayoutId id="2147496427" r:id="rId11"/>
    <p:sldLayoutId id="2147496428" r:id="rId12"/>
    <p:sldLayoutId id="2147496429" r:id="rId13"/>
    <p:sldLayoutId id="2147496430" r:id="rId14"/>
    <p:sldLayoutId id="2147496431" r:id="rId15"/>
    <p:sldLayoutId id="2147496432" r:id="rId16"/>
    <p:sldLayoutId id="2147496433" r:id="rId17"/>
    <p:sldLayoutId id="2147496434" r:id="rId18"/>
    <p:sldLayoutId id="2147496435" r:id="rId19"/>
    <p:sldLayoutId id="2147496436" r:id="rId20"/>
    <p:sldLayoutId id="2147496437" r:id="rId21"/>
    <p:sldLayoutId id="2147496438" r:id="rId22"/>
    <p:sldLayoutId id="2147496439" r:id="rId23"/>
    <p:sldLayoutId id="2147496440" r:id="rId24"/>
    <p:sldLayoutId id="2147496441" r:id="rId25"/>
    <p:sldLayoutId id="2147496442" r:id="rId26"/>
    <p:sldLayoutId id="2147496443" r:id="rId27"/>
    <p:sldLayoutId id="2147496444" r:id="rId28"/>
    <p:sldLayoutId id="2147496445" r:id="rId29"/>
    <p:sldLayoutId id="2147496446" r:id="rId30"/>
    <p:sldLayoutId id="2147496447" r:id="rId31"/>
    <p:sldLayoutId id="2147496448" r:id="rId32"/>
    <p:sldLayoutId id="2147496449" r:id="rId33"/>
    <p:sldLayoutId id="2147496450" r:id="rId34"/>
    <p:sldLayoutId id="2147496451" r:id="rId35"/>
    <p:sldLayoutId id="2147496452" r:id="rId36"/>
    <p:sldLayoutId id="2147496453" r:id="rId3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1952796935"/>
      </p:ext>
    </p:extLst>
  </p:cSld>
  <p:clrMap bg1="lt1" tx1="dk1" bg2="lt2" tx2="dk2" accent1="accent1" accent2="accent2" accent3="accent3" accent4="accent4" accent5="accent5" accent6="accent6" hlink="hlink" folHlink="folHlink"/>
  <p:sldLayoutIdLst>
    <p:sldLayoutId id="2147496456" r:id="rId1"/>
    <p:sldLayoutId id="2147496457" r:id="rId2"/>
    <p:sldLayoutId id="2147496458" r:id="rId3"/>
    <p:sldLayoutId id="2147496459" r:id="rId4"/>
    <p:sldLayoutId id="2147496460" r:id="rId5"/>
    <p:sldLayoutId id="2147496461" r:id="rId6"/>
    <p:sldLayoutId id="2147496462" r:id="rId7"/>
    <p:sldLayoutId id="2147496463" r:id="rId8"/>
    <p:sldLayoutId id="2147496464" r:id="rId9"/>
    <p:sldLayoutId id="2147496465" r:id="rId10"/>
    <p:sldLayoutId id="2147496466" r:id="rId11"/>
    <p:sldLayoutId id="2147496467" r:id="rId12"/>
    <p:sldLayoutId id="2147496468" r:id="rId13"/>
    <p:sldLayoutId id="2147496469" r:id="rId14"/>
    <p:sldLayoutId id="2147496470" r:id="rId15"/>
    <p:sldLayoutId id="2147496471" r:id="rId16"/>
    <p:sldLayoutId id="2147496472" r:id="rId17"/>
    <p:sldLayoutId id="2147496473" r:id="rId18"/>
    <p:sldLayoutId id="2147496605" r:id="rId19"/>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6" r:id="rId1"/>
    <p:sldLayoutId id="2147496477" r:id="rId2"/>
    <p:sldLayoutId id="2147496478" r:id="rId3"/>
    <p:sldLayoutId id="2147496479" r:id="rId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481" r:id="rId1"/>
    <p:sldLayoutId id="2147496482" r:id="rId2"/>
    <p:sldLayoutId id="2147496483" r:id="rId3"/>
    <p:sldLayoutId id="2147496484" r:id="rId4"/>
    <p:sldLayoutId id="2147496485" r:id="rId5"/>
    <p:sldLayoutId id="2147496486" r:id="rId6"/>
    <p:sldLayoutId id="2147496487" r:id="rId7"/>
    <p:sldLayoutId id="2147496488" r:id="rId8"/>
    <p:sldLayoutId id="2147496489" r:id="rId9"/>
    <p:sldLayoutId id="2147496490" r:id="rId10"/>
    <p:sldLayoutId id="2147496491" r:id="rId11"/>
    <p:sldLayoutId id="2147496492" r:id="rId12"/>
    <p:sldLayoutId id="2147496493" r:id="rId13"/>
    <p:sldLayoutId id="2147496494" r:id="rId14"/>
    <p:sldLayoutId id="2147496495" r:id="rId15"/>
    <p:sldLayoutId id="2147496496" r:id="rId16"/>
    <p:sldLayoutId id="2147496497" r:id="rId17"/>
    <p:sldLayoutId id="2147496498" r:id="rId18"/>
    <p:sldLayoutId id="2147496499" r:id="rId19"/>
    <p:sldLayoutId id="2147496500" r:id="rId20"/>
    <p:sldLayoutId id="2147496501" r:id="rId21"/>
    <p:sldLayoutId id="2147496502" r:id="rId22"/>
    <p:sldLayoutId id="2147496503" r:id="rId23"/>
    <p:sldLayoutId id="2147496504" r:id="rId24"/>
    <p:sldLayoutId id="2147496505" r:id="rId25"/>
    <p:sldLayoutId id="2147496506" r:id="rId26"/>
    <p:sldLayoutId id="2147496507" r:id="rId27"/>
    <p:sldLayoutId id="2147496508" r:id="rId28"/>
    <p:sldLayoutId id="2147496509" r:id="rId29"/>
    <p:sldLayoutId id="2147496510" r:id="rId30"/>
    <p:sldLayoutId id="2147496511" r:id="rId31"/>
    <p:sldLayoutId id="2147496512" r:id="rId32"/>
    <p:sldLayoutId id="2147496513" r:id="rId33"/>
    <p:sldLayoutId id="2147496514" r:id="rId34"/>
    <p:sldLayoutId id="2147496515" r:id="rId35"/>
    <p:sldLayoutId id="2147496516" r:id="rId36"/>
    <p:sldLayoutId id="2147496517" r:id="rId37"/>
    <p:sldLayoutId id="2147496518" r:id="rId38"/>
    <p:sldLayoutId id="2147496519" r:id="rId39"/>
    <p:sldLayoutId id="2147496520" r:id="rId40"/>
    <p:sldLayoutId id="2147496521" r:id="rId41"/>
    <p:sldLayoutId id="2147496522" r:id="rId42"/>
    <p:sldLayoutId id="2147496523" r:id="rId43"/>
    <p:sldLayoutId id="2147496524" r:id="rId44"/>
    <p:sldLayoutId id="2147496525" r:id="rId45"/>
    <p:sldLayoutId id="2147496526" r:id="rId46"/>
    <p:sldLayoutId id="2147496527" r:id="rId47"/>
    <p:sldLayoutId id="2147496528" r:id="rId48"/>
    <p:sldLayoutId id="214749653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187088140"/>
      </p:ext>
    </p:extLst>
  </p:cSld>
  <p:clrMap bg1="dk1" tx1="lt1" bg2="dk2" tx2="lt2" accent1="accent1" accent2="accent2" accent3="accent3" accent4="accent4" accent5="accent5" accent6="accent6" hlink="hlink" folHlink="folHlink"/>
  <p:sldLayoutIdLst>
    <p:sldLayoutId id="2147496532" r:id="rId1"/>
    <p:sldLayoutId id="2147496533" r:id="rId2"/>
    <p:sldLayoutId id="2147496534" r:id="rId3"/>
    <p:sldLayoutId id="2147496535" r:id="rId4"/>
    <p:sldLayoutId id="2147496536" r:id="rId5"/>
    <p:sldLayoutId id="2147496537" r:id="rId6"/>
    <p:sldLayoutId id="2147496538" r:id="rId7"/>
    <p:sldLayoutId id="2147496539" r:id="rId8"/>
    <p:sldLayoutId id="2147496540" r:id="rId9"/>
    <p:sldLayoutId id="2147496541" r:id="rId10"/>
    <p:sldLayoutId id="2147496542" r:id="rId11"/>
    <p:sldLayoutId id="2147496543" r:id="rId12"/>
    <p:sldLayoutId id="2147496544" r:id="rId13"/>
    <p:sldLayoutId id="2147496545" r:id="rId14"/>
    <p:sldLayoutId id="2147496546" r:id="rId15"/>
    <p:sldLayoutId id="2147496547" r:id="rId16"/>
    <p:sldLayoutId id="2147496548" r:id="rId17"/>
    <p:sldLayoutId id="2147496549" r:id="rId18"/>
    <p:sldLayoutId id="2147496550" r:id="rId19"/>
    <p:sldLayoutId id="2147496551" r:id="rId20"/>
    <p:sldLayoutId id="2147496552" r:id="rId21"/>
    <p:sldLayoutId id="2147496553" r:id="rId22"/>
    <p:sldLayoutId id="2147496554" r:id="rId23"/>
    <p:sldLayoutId id="2147496555" r:id="rId24"/>
    <p:sldLayoutId id="2147496556" r:id="rId2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4624730"/>
      </p:ext>
    </p:extLst>
  </p:cSld>
  <p:clrMap bg1="dk1" tx1="lt1" bg2="dk2" tx2="lt2" accent1="accent1" accent2="accent2" accent3="accent3" accent4="accent4" accent5="accent5" accent6="accent6" hlink="hlink" folHlink="folHlink"/>
  <p:sldLayoutIdLst>
    <p:sldLayoutId id="2147496558" r:id="rId1"/>
    <p:sldLayoutId id="2147496559" r:id="rId2"/>
    <p:sldLayoutId id="2147496560" r:id="rId3"/>
    <p:sldLayoutId id="2147496561" r:id="rId4"/>
    <p:sldLayoutId id="2147496562" r:id="rId5"/>
    <p:sldLayoutId id="2147496563" r:id="rId6"/>
    <p:sldLayoutId id="2147496564" r:id="rId7"/>
    <p:sldLayoutId id="2147496565" r:id="rId8"/>
    <p:sldLayoutId id="2147496566" r:id="rId9"/>
    <p:sldLayoutId id="2147496567" r:id="rId10"/>
    <p:sldLayoutId id="2147496568" r:id="rId11"/>
    <p:sldLayoutId id="2147496569" r:id="rId12"/>
    <p:sldLayoutId id="2147496570" r:id="rId13"/>
    <p:sldLayoutId id="2147496571" r:id="rId14"/>
    <p:sldLayoutId id="2147496572" r:id="rId15"/>
    <p:sldLayoutId id="2147496573" r:id="rId16"/>
    <p:sldLayoutId id="2147496574" r:id="rId17"/>
    <p:sldLayoutId id="2147496575" r:id="rId18"/>
    <p:sldLayoutId id="2147496576" r:id="rId19"/>
    <p:sldLayoutId id="2147496577" r:id="rId20"/>
    <p:sldLayoutId id="2147496578" r:id="rId21"/>
    <p:sldLayoutId id="2147496579" r:id="rId22"/>
    <p:sldLayoutId id="2147496580" r:id="rId23"/>
    <p:sldLayoutId id="2147496581" r:id="rId24"/>
    <p:sldLayoutId id="2147496582" r:id="rId25"/>
    <p:sldLayoutId id="2147496583" r:id="rId26"/>
    <p:sldLayoutId id="2147496584" r:id="rId27"/>
    <p:sldLayoutId id="2147496585" r:id="rId28"/>
    <p:sldLayoutId id="2147496586" r:id="rId29"/>
    <p:sldLayoutId id="2147496587" r:id="rId30"/>
    <p:sldLayoutId id="2147496588" r:id="rId31"/>
    <p:sldLayoutId id="2147496589" r:id="rId32"/>
    <p:sldLayoutId id="2147496590" r:id="rId33"/>
    <p:sldLayoutId id="2147496591" r:id="rId34"/>
    <p:sldLayoutId id="2147496592" r:id="rId35"/>
    <p:sldLayoutId id="2147496593" r:id="rId36"/>
    <p:sldLayoutId id="2147496594" r:id="rId37"/>
    <p:sldLayoutId id="2147496595" r:id="rId38"/>
    <p:sldLayoutId id="2147496596" r:id="rId39"/>
    <p:sldLayoutId id="2147496597" r:id="rId40"/>
    <p:sldLayoutId id="2147496598" r:id="rId41"/>
    <p:sldLayoutId id="2147496599" r:id="rId42"/>
    <p:sldLayoutId id="2147496600" r:id="rId43"/>
    <p:sldLayoutId id="2147496601" r:id="rId44"/>
    <p:sldLayoutId id="2147496602" r:id="rId45"/>
    <p:sldLayoutId id="2147496603" r:id="rId46"/>
    <p:sldLayoutId id="2147496604"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35" r:id="rId1"/>
    <p:sldLayoutId id="2147495536" r:id="rId2"/>
    <p:sldLayoutId id="2147495537" r:id="rId3"/>
    <p:sldLayoutId id="2147495538" r:id="rId4"/>
    <p:sldLayoutId id="2147495539" r:id="rId5"/>
    <p:sldLayoutId id="2147495540" r:id="rId6"/>
    <p:sldLayoutId id="2147495541" r:id="rId7"/>
    <p:sldLayoutId id="2147495542" r:id="rId8"/>
    <p:sldLayoutId id="2147495543" r:id="rId9"/>
    <p:sldLayoutId id="2147495544" r:id="rId10"/>
    <p:sldLayoutId id="2147495545" r:id="rId11"/>
    <p:sldLayoutId id="2147495546" r:id="rId12"/>
    <p:sldLayoutId id="2147495547" r:id="rId13"/>
    <p:sldLayoutId id="2147495548" r:id="rId14"/>
    <p:sldLayoutId id="2147495549" r:id="rId15"/>
    <p:sldLayoutId id="2147495550" r:id="rId16"/>
    <p:sldLayoutId id="2147495551" r:id="rId17"/>
    <p:sldLayoutId id="2147495552" r:id="rId18"/>
    <p:sldLayoutId id="2147495553" r:id="rId19"/>
    <p:sldLayoutId id="2147495554" r:id="rId20"/>
    <p:sldLayoutId id="2147495555" r:id="rId21"/>
    <p:sldLayoutId id="2147495556" r:id="rId22"/>
    <p:sldLayoutId id="2147495557" r:id="rId23"/>
    <p:sldLayoutId id="2147495558" r:id="rId24"/>
    <p:sldLayoutId id="2147495559" r:id="rId25"/>
    <p:sldLayoutId id="2147495560" r:id="rId26"/>
    <p:sldLayoutId id="2147495561" r:id="rId27"/>
    <p:sldLayoutId id="2147495562" r:id="rId28"/>
    <p:sldLayoutId id="2147495563" r:id="rId29"/>
    <p:sldLayoutId id="2147495564" r:id="rId30"/>
    <p:sldLayoutId id="2147495565" r:id="rId31"/>
    <p:sldLayoutId id="2147495566" r:id="rId32"/>
    <p:sldLayoutId id="2147495567" r:id="rId33"/>
    <p:sldLayoutId id="2147495568" r:id="rId34"/>
    <p:sldLayoutId id="2147495569" r:id="rId3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1" r:id="rId1"/>
    <p:sldLayoutId id="2147495572" r:id="rId2"/>
    <p:sldLayoutId id="2147495573" r:id="rId3"/>
    <p:sldLayoutId id="2147495574" r:id="rId4"/>
    <p:sldLayoutId id="2147495575" r:id="rId5"/>
    <p:sldLayoutId id="2147495576" r:id="rId6"/>
    <p:sldLayoutId id="2147495577" r:id="rId7"/>
    <p:sldLayoutId id="2147495578" r:id="rId8"/>
    <p:sldLayoutId id="2147495579" r:id="rId9"/>
    <p:sldLayoutId id="2147495580" r:id="rId10"/>
    <p:sldLayoutId id="2147495581" r:id="rId11"/>
    <p:sldLayoutId id="2147495582" r:id="rId12"/>
    <p:sldLayoutId id="2147495583" r:id="rId13"/>
    <p:sldLayoutId id="2147495584" r:id="rId14"/>
    <p:sldLayoutId id="2147495585" r:id="rId15"/>
    <p:sldLayoutId id="2147495586" r:id="rId16"/>
    <p:sldLayoutId id="2147495587" r:id="rId17"/>
    <p:sldLayoutId id="2147495588" r:id="rId18"/>
    <p:sldLayoutId id="2147495589" r:id="rId19"/>
    <p:sldLayoutId id="2147495590" r:id="rId20"/>
    <p:sldLayoutId id="2147495591" r:id="rId21"/>
    <p:sldLayoutId id="2147495593" r:id="rId22"/>
    <p:sldLayoutId id="2147495960" r:id="rId23"/>
    <p:sldLayoutId id="2147495962" r:id="rId2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43" r:id="rId1"/>
    <p:sldLayoutId id="2147496044" r:id="rId2"/>
    <p:sldLayoutId id="2147496045" r:id="rId3"/>
    <p:sldLayoutId id="2147496046" r:id="rId4"/>
    <p:sldLayoutId id="2147496047" r:id="rId5"/>
    <p:sldLayoutId id="2147496048" r:id="rId6"/>
    <p:sldLayoutId id="2147496049" r:id="rId7"/>
    <p:sldLayoutId id="2147496050" r:id="rId8"/>
    <p:sldLayoutId id="2147496051" r:id="rId9"/>
    <p:sldLayoutId id="2147496052" r:id="rId10"/>
    <p:sldLayoutId id="2147496053" r:id="rId11"/>
    <p:sldLayoutId id="2147496054" r:id="rId12"/>
    <p:sldLayoutId id="2147496055" r:id="rId13"/>
    <p:sldLayoutId id="2147496056" r:id="rId14"/>
    <p:sldLayoutId id="2147496057" r:id="rId15"/>
    <p:sldLayoutId id="2147496058" r:id="rId16"/>
    <p:sldLayoutId id="2147496059" r:id="rId17"/>
    <p:sldLayoutId id="2147496060" r:id="rId18"/>
    <p:sldLayoutId id="2147496061" r:id="rId19"/>
    <p:sldLayoutId id="2147496062" r:id="rId20"/>
    <p:sldLayoutId id="2147496063" r:id="rId21"/>
    <p:sldLayoutId id="2147496064" r:id="rId22"/>
    <p:sldLayoutId id="2147496065" r:id="rId23"/>
    <p:sldLayoutId id="2147496067" r:id="rId24"/>
    <p:sldLayoutId id="2147496068" r:id="rId25"/>
    <p:sldLayoutId id="2147496069" r:id="rId26"/>
    <p:sldLayoutId id="2147496070" r:id="rId27"/>
    <p:sldLayoutId id="2147496071"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074" r:id="rId1"/>
    <p:sldLayoutId id="2147496075" r:id="rId2"/>
    <p:sldLayoutId id="2147496076" r:id="rId3"/>
    <p:sldLayoutId id="2147496077" r:id="rId4"/>
    <p:sldLayoutId id="2147496078" r:id="rId5"/>
    <p:sldLayoutId id="2147496079" r:id="rId6"/>
    <p:sldLayoutId id="2147496080" r:id="rId7"/>
    <p:sldLayoutId id="2147496081" r:id="rId8"/>
    <p:sldLayoutId id="2147496082" r:id="rId9"/>
    <p:sldLayoutId id="2147496083" r:id="rId10"/>
    <p:sldLayoutId id="2147496084" r:id="rId11"/>
    <p:sldLayoutId id="2147496085" r:id="rId12"/>
    <p:sldLayoutId id="2147496086" r:id="rId13"/>
    <p:sldLayoutId id="2147496087" r:id="rId14"/>
    <p:sldLayoutId id="2147496088" r:id="rId15"/>
    <p:sldLayoutId id="2147496089" r:id="rId16"/>
    <p:sldLayoutId id="2147496090" r:id="rId17"/>
    <p:sldLayoutId id="2147496091" r:id="rId18"/>
    <p:sldLayoutId id="2147496092" r:id="rId19"/>
    <p:sldLayoutId id="2147496093" r:id="rId2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5" r:id="rId1"/>
    <p:sldLayoutId id="2147496096" r:id="rId2"/>
    <p:sldLayoutId id="2147496097" r:id="rId3"/>
    <p:sldLayoutId id="2147496098" r:id="rId4"/>
    <p:sldLayoutId id="2147496099" r:id="rId5"/>
    <p:sldLayoutId id="2147496100" r:id="rId6"/>
    <p:sldLayoutId id="2147496101" r:id="rId7"/>
    <p:sldLayoutId id="2147496102" r:id="rId8"/>
    <p:sldLayoutId id="2147496103" r:id="rId9"/>
    <p:sldLayoutId id="2147496104" r:id="rId10"/>
    <p:sldLayoutId id="2147496105" r:id="rId11"/>
    <p:sldLayoutId id="2147496106" r:id="rId12"/>
    <p:sldLayoutId id="2147496107" r:id="rId13"/>
    <p:sldLayoutId id="2147496109" r:id="rId14"/>
    <p:sldLayoutId id="2147496110" r:id="rId15"/>
    <p:sldLayoutId id="2147496111" r:id="rId16"/>
    <p:sldLayoutId id="2147496112" r:id="rId1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14" r:id="rId1"/>
    <p:sldLayoutId id="2147496115" r:id="rId2"/>
    <p:sldLayoutId id="2147496116" r:id="rId3"/>
    <p:sldLayoutId id="2147496117" r:id="rId4"/>
    <p:sldLayoutId id="2147496118" r:id="rId5"/>
    <p:sldLayoutId id="2147496119" r:id="rId6"/>
    <p:sldLayoutId id="2147496120" r:id="rId7"/>
    <p:sldLayoutId id="2147496121" r:id="rId8"/>
    <p:sldLayoutId id="2147496122" r:id="rId9"/>
    <p:sldLayoutId id="2147496123" r:id="rId10"/>
    <p:sldLayoutId id="2147496124" r:id="rId11"/>
    <p:sldLayoutId id="2147496125" r:id="rId12"/>
    <p:sldLayoutId id="2147496126" r:id="rId13"/>
    <p:sldLayoutId id="2147496127" r:id="rId14"/>
    <p:sldLayoutId id="2147496128" r:id="rId15"/>
    <p:sldLayoutId id="2147496129" r:id="rId16"/>
    <p:sldLayoutId id="2147496130" r:id="rId17"/>
    <p:sldLayoutId id="2147496131" r:id="rId18"/>
    <p:sldLayoutId id="2147496132" r:id="rId19"/>
    <p:sldLayoutId id="2147496133" r:id="rId20"/>
    <p:sldLayoutId id="2147496134" r:id="rId21"/>
    <p:sldLayoutId id="2147496135" r:id="rId22"/>
    <p:sldLayoutId id="2147496136" r:id="rId23"/>
    <p:sldLayoutId id="2147496137" r:id="rId24"/>
    <p:sldLayoutId id="2147496138" r:id="rId25"/>
    <p:sldLayoutId id="2147496139" r:id="rId26"/>
    <p:sldLayoutId id="2147496140" r:id="rId27"/>
    <p:sldLayoutId id="2147496141" r:id="rId28"/>
    <p:sldLayoutId id="2147496142" r:id="rId29"/>
    <p:sldLayoutId id="2147496143" r:id="rId30"/>
    <p:sldLayoutId id="2147496144" r:id="rId31"/>
    <p:sldLayoutId id="2147496145" r:id="rId32"/>
    <p:sldLayoutId id="2147496146" r:id="rId33"/>
    <p:sldLayoutId id="2147496147" r:id="rId34"/>
    <p:sldLayoutId id="2147496148" r:id="rId35"/>
    <p:sldLayoutId id="2147496149" r:id="rId36"/>
    <p:sldLayoutId id="2147496150" r:id="rId37"/>
    <p:sldLayoutId id="2147496151" r:id="rId38"/>
    <p:sldLayoutId id="2147496152" r:id="rId39"/>
    <p:sldLayoutId id="2147496153" r:id="rId40"/>
    <p:sldLayoutId id="2147496154"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4" r:id="rId29"/>
    <p:sldLayoutId id="2147496185" r:id="rId30"/>
    <p:sldLayoutId id="2147496186" r:id="rId31"/>
    <p:sldLayoutId id="2147496187" r:id="rId32"/>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89" r:id="rId1"/>
    <p:sldLayoutId id="2147496190" r:id="rId2"/>
    <p:sldLayoutId id="2147496191" r:id="rId3"/>
    <p:sldLayoutId id="2147496192" r:id="rId4"/>
    <p:sldLayoutId id="2147496193" r:id="rId5"/>
    <p:sldLayoutId id="2147496194" r:id="rId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69.png"/><Relationship Id="rId3" Type="http://schemas.openxmlformats.org/officeDocument/2006/relationships/image" Target="../media/image162.png"/><Relationship Id="rId7" Type="http://schemas.openxmlformats.org/officeDocument/2006/relationships/image" Target="../media/image164.png"/><Relationship Id="rId12" Type="http://schemas.openxmlformats.org/officeDocument/2006/relationships/image" Target="../media/image168.png"/><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143.svg"/><Relationship Id="rId11" Type="http://schemas.openxmlformats.org/officeDocument/2006/relationships/image" Target="../media/image167.svg"/><Relationship Id="rId5" Type="http://schemas.openxmlformats.org/officeDocument/2006/relationships/image" Target="../media/image142.png"/><Relationship Id="rId10" Type="http://schemas.openxmlformats.org/officeDocument/2006/relationships/image" Target="../media/image136.png"/><Relationship Id="rId4" Type="http://schemas.openxmlformats.org/officeDocument/2006/relationships/image" Target="../media/image163.svg"/><Relationship Id="rId9" Type="http://schemas.openxmlformats.org/officeDocument/2006/relationships/image" Target="../media/image166.png"/><Relationship Id="rId14" Type="http://schemas.openxmlformats.org/officeDocument/2006/relationships/image" Target="../media/image170.svg"/></Relationships>
</file>

<file path=ppt/slides/_rels/slide11.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79.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67.svg"/><Relationship Id="rId2" Type="http://schemas.openxmlformats.org/officeDocument/2006/relationships/notesSlide" Target="../notesSlides/notesSlide11.xml"/><Relationship Id="rId1" Type="http://schemas.openxmlformats.org/officeDocument/2006/relationships/slideLayout" Target="../slideLayouts/slideLayout463.xml"/><Relationship Id="rId6" Type="http://schemas.openxmlformats.org/officeDocument/2006/relationships/image" Target="../media/image174.svg"/><Relationship Id="rId11" Type="http://schemas.openxmlformats.org/officeDocument/2006/relationships/image" Target="../media/image136.png"/><Relationship Id="rId5" Type="http://schemas.openxmlformats.org/officeDocument/2006/relationships/image" Target="../media/image173.png"/><Relationship Id="rId10" Type="http://schemas.openxmlformats.org/officeDocument/2006/relationships/image" Target="../media/image178.svg"/><Relationship Id="rId4" Type="http://schemas.openxmlformats.org/officeDocument/2006/relationships/image" Target="../media/image172.svg"/><Relationship Id="rId9" Type="http://schemas.openxmlformats.org/officeDocument/2006/relationships/image" Target="../media/image177.png"/></Relationships>
</file>

<file path=ppt/slides/_rels/slide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xml"/><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3.png"/><Relationship Id="rId5" Type="http://schemas.microsoft.com/office/2017/04/relationships/track" Target="../media/track1.vtt"/><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5.xml"/><Relationship Id="rId1" Type="http://schemas.openxmlformats.org/officeDocument/2006/relationships/slideLayout" Target="../slideLayouts/slideLayout218.xml"/><Relationship Id="rId4" Type="http://schemas.openxmlformats.org/officeDocument/2006/relationships/image" Target="../media/image185.png"/></Relationships>
</file>

<file path=ppt/slides/_rels/slide17.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1.svg"/><Relationship Id="rId26" Type="http://schemas.openxmlformats.org/officeDocument/2006/relationships/image" Target="../media/image209.png"/><Relationship Id="rId39" Type="http://schemas.openxmlformats.org/officeDocument/2006/relationships/image" Target="../media/image220.png"/><Relationship Id="rId21" Type="http://schemas.openxmlformats.org/officeDocument/2006/relationships/image" Target="../media/image204.svg"/><Relationship Id="rId34" Type="http://schemas.microsoft.com/office/2007/relationships/hdphoto" Target="../media/hdphoto9.wdp"/><Relationship Id="rId42" Type="http://schemas.openxmlformats.org/officeDocument/2006/relationships/image" Target="../media/image223.png"/><Relationship Id="rId47" Type="http://schemas.openxmlformats.org/officeDocument/2006/relationships/image" Target="../media/image227.png"/><Relationship Id="rId7" Type="http://schemas.openxmlformats.org/officeDocument/2006/relationships/image" Target="../media/image190.svg"/><Relationship Id="rId2" Type="http://schemas.openxmlformats.org/officeDocument/2006/relationships/notesSlide" Target="../notesSlides/notesSlide16.xml"/><Relationship Id="rId16" Type="http://schemas.openxmlformats.org/officeDocument/2006/relationships/image" Target="../media/image199.png"/><Relationship Id="rId29" Type="http://schemas.openxmlformats.org/officeDocument/2006/relationships/image" Target="../media/image212.png"/><Relationship Id="rId11" Type="http://schemas.openxmlformats.org/officeDocument/2006/relationships/image" Target="../media/image194.png"/><Relationship Id="rId24" Type="http://schemas.openxmlformats.org/officeDocument/2006/relationships/image" Target="../media/image207.png"/><Relationship Id="rId32" Type="http://schemas.openxmlformats.org/officeDocument/2006/relationships/image" Target="../media/image214.png"/><Relationship Id="rId37" Type="http://schemas.openxmlformats.org/officeDocument/2006/relationships/image" Target="../media/image218.png"/><Relationship Id="rId40" Type="http://schemas.openxmlformats.org/officeDocument/2006/relationships/image" Target="../media/image221.png"/><Relationship Id="rId45" Type="http://schemas.openxmlformats.org/officeDocument/2006/relationships/image" Target="../media/image226.png"/><Relationship Id="rId5" Type="http://schemas.openxmlformats.org/officeDocument/2006/relationships/image" Target="../media/image188.png"/><Relationship Id="rId15" Type="http://schemas.openxmlformats.org/officeDocument/2006/relationships/image" Target="../media/image198.svg"/><Relationship Id="rId23" Type="http://schemas.openxmlformats.org/officeDocument/2006/relationships/image" Target="../media/image206.png"/><Relationship Id="rId28" Type="http://schemas.openxmlformats.org/officeDocument/2006/relationships/image" Target="../media/image211.png"/><Relationship Id="rId36" Type="http://schemas.openxmlformats.org/officeDocument/2006/relationships/image" Target="../media/image217.png"/><Relationship Id="rId49" Type="http://schemas.openxmlformats.org/officeDocument/2006/relationships/image" Target="../media/image229.png"/><Relationship Id="rId10" Type="http://schemas.openxmlformats.org/officeDocument/2006/relationships/image" Target="../media/image193.png"/><Relationship Id="rId19" Type="http://schemas.openxmlformats.org/officeDocument/2006/relationships/image" Target="../media/image202.png"/><Relationship Id="rId31" Type="http://schemas.microsoft.com/office/2007/relationships/hdphoto" Target="../media/hdphoto8.wdp"/><Relationship Id="rId44" Type="http://schemas.openxmlformats.org/officeDocument/2006/relationships/image" Target="../media/image225.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97.png"/><Relationship Id="rId22" Type="http://schemas.openxmlformats.org/officeDocument/2006/relationships/image" Target="../media/image205.png"/><Relationship Id="rId27" Type="http://schemas.openxmlformats.org/officeDocument/2006/relationships/image" Target="../media/image210.png"/><Relationship Id="rId30" Type="http://schemas.openxmlformats.org/officeDocument/2006/relationships/image" Target="../media/image213.png"/><Relationship Id="rId35" Type="http://schemas.openxmlformats.org/officeDocument/2006/relationships/image" Target="../media/image216.png"/><Relationship Id="rId43" Type="http://schemas.openxmlformats.org/officeDocument/2006/relationships/image" Target="../media/image224.svg"/><Relationship Id="rId48" Type="http://schemas.openxmlformats.org/officeDocument/2006/relationships/image" Target="../media/image228.svg"/><Relationship Id="rId8" Type="http://schemas.openxmlformats.org/officeDocument/2006/relationships/image" Target="../media/image191.png"/><Relationship Id="rId3" Type="http://schemas.openxmlformats.org/officeDocument/2006/relationships/image" Target="../media/image186.png"/><Relationship Id="rId12" Type="http://schemas.openxmlformats.org/officeDocument/2006/relationships/image" Target="../media/image195.png"/><Relationship Id="rId17" Type="http://schemas.openxmlformats.org/officeDocument/2006/relationships/image" Target="../media/image200.png"/><Relationship Id="rId25" Type="http://schemas.openxmlformats.org/officeDocument/2006/relationships/image" Target="../media/image208.svg"/><Relationship Id="rId33" Type="http://schemas.openxmlformats.org/officeDocument/2006/relationships/image" Target="../media/image215.png"/><Relationship Id="rId38" Type="http://schemas.openxmlformats.org/officeDocument/2006/relationships/image" Target="../media/image219.svg"/><Relationship Id="rId46" Type="http://schemas.microsoft.com/office/2007/relationships/hdphoto" Target="../media/hdphoto10.wdp"/><Relationship Id="rId20" Type="http://schemas.openxmlformats.org/officeDocument/2006/relationships/image" Target="../media/image203.png"/><Relationship Id="rId41" Type="http://schemas.openxmlformats.org/officeDocument/2006/relationships/image" Target="../media/image222.png"/><Relationship Id="rId1" Type="http://schemas.openxmlformats.org/officeDocument/2006/relationships/slideLayout" Target="../slideLayouts/slideLayout126.xml"/><Relationship Id="rId6" Type="http://schemas.openxmlformats.org/officeDocument/2006/relationships/image" Target="../media/image189.png"/></Relationships>
</file>

<file path=ppt/slides/_rels/slide18.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167.svg"/><Relationship Id="rId2" Type="http://schemas.openxmlformats.org/officeDocument/2006/relationships/notesSlide" Target="../notesSlides/notesSlide17.xml"/><Relationship Id="rId1" Type="http://schemas.openxmlformats.org/officeDocument/2006/relationships/slideLayout" Target="../slideLayouts/slideLayout447.xml"/><Relationship Id="rId6" Type="http://schemas.openxmlformats.org/officeDocument/2006/relationships/image" Target="../media/image233.png"/><Relationship Id="rId11" Type="http://schemas.openxmlformats.org/officeDocument/2006/relationships/image" Target="../media/image136.png"/><Relationship Id="rId5" Type="http://schemas.openxmlformats.org/officeDocument/2006/relationships/image" Target="../media/image232.svg"/><Relationship Id="rId10" Type="http://schemas.openxmlformats.org/officeDocument/2006/relationships/image" Target="../media/image237.svg"/><Relationship Id="rId4" Type="http://schemas.openxmlformats.org/officeDocument/2006/relationships/image" Target="../media/image231.png"/><Relationship Id="rId9" Type="http://schemas.openxmlformats.org/officeDocument/2006/relationships/image" Target="../media/image236.png"/></Relationships>
</file>

<file path=ppt/slides/_rels/slide1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4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8.xml"/><Relationship Id="rId1" Type="http://schemas.openxmlformats.org/officeDocument/2006/relationships/slideLayout" Target="../slideLayouts/slideLayout550.xml"/><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7.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services/openai-service/" TargetMode="External"/><Relationship Id="rId2" Type="http://schemas.openxmlformats.org/officeDocument/2006/relationships/notesSlide" Target="../notesSlides/notesSlide20.xml"/><Relationship Id="rId1" Type="http://schemas.openxmlformats.org/officeDocument/2006/relationships/slideLayout" Target="../slideLayouts/slideLayout78.xml"/><Relationship Id="rId6" Type="http://schemas.openxmlformats.org/officeDocument/2006/relationships/hyperlink" Target="https://partner.microsoft.com/en-us/explore/solution-areas#tab-2" TargetMode="External"/><Relationship Id="rId5" Type="http://schemas.openxmlformats.org/officeDocument/2006/relationships/hyperlink" Target="https://aka.ms/oai/get-gpt4" TargetMode="External"/><Relationship Id="rId4" Type="http://schemas.openxmlformats.org/officeDocument/2006/relationships/hyperlink" Target="https://aka.ms/oai/acces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8.xml"/></Relationships>
</file>

<file path=ppt/slides/_rels/slide2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2.xml"/><Relationship Id="rId1" Type="http://schemas.openxmlformats.org/officeDocument/2006/relationships/slideLayout" Target="../slideLayouts/slideLayout302.xml"/></Relationships>
</file>

<file path=ppt/slides/_rels/slide3.xml.rels><?xml version="1.0" encoding="UTF-8" standalone="yes"?>
<Relationships xmlns="http://schemas.openxmlformats.org/package/2006/relationships"><Relationship Id="rId8" Type="http://schemas.openxmlformats.org/officeDocument/2006/relationships/hyperlink" Target="https://www.vox.com/future-perfect/2022/12/15/23509014/chatgpt-artificial-intelligence-openai-language-models-ai-risk-google" TargetMode="External"/><Relationship Id="rId13"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4.png"/><Relationship Id="rId12" Type="http://schemas.openxmlformats.org/officeDocument/2006/relationships/hyperlink" Target="https://venturebeat.com/ai/gpt-3-were-at-the-very-beginning-of-a-new-app-ecosystem/" TargetMode="External"/><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hyperlink" Target="https://www.nytimes.com/2023/01/12/technology/microsoft-openai-chatgpt.html" TargetMode="External"/><Relationship Id="rId11" Type="http://schemas.openxmlformats.org/officeDocument/2006/relationships/image" Target="../media/image126.png"/><Relationship Id="rId5" Type="http://schemas.openxmlformats.org/officeDocument/2006/relationships/image" Target="../media/image123.png"/><Relationship Id="rId10" Type="http://schemas.openxmlformats.org/officeDocument/2006/relationships/hyperlink" Target="https://techcrunch.com/2022/04/06/openais-new-dall-e-model-draws-anything-but-bigger-better-and-faster-than-before/" TargetMode="External"/><Relationship Id="rId4" Type="http://schemas.openxmlformats.org/officeDocument/2006/relationships/hyperlink" Target="https://www.economist.com/podcasts/2022/12/27/how-the-tech-behind-chatgpt-could-change-the-world-an-updated-episode-from-our-archive" TargetMode="External"/><Relationship Id="rId9" Type="http://schemas.openxmlformats.org/officeDocument/2006/relationships/image" Target="../media/image125.png"/><Relationship Id="rId14" Type="http://schemas.openxmlformats.org/officeDocument/2006/relationships/hyperlink" Target="https://www.nytimes.com/2021/09/09/technology/codex-artificial-intelligence-coding.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xml"/><Relationship Id="rId1" Type="http://schemas.openxmlformats.org/officeDocument/2006/relationships/slideLayout" Target="../slideLayouts/slideLayout516.xml"/><Relationship Id="rId5" Type="http://schemas.openxmlformats.org/officeDocument/2006/relationships/image" Target="../media/image48.png"/><Relationship Id="rId4"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xml"/><Relationship Id="rId1" Type="http://schemas.openxmlformats.org/officeDocument/2006/relationships/slideLayout" Target="../slideLayouts/slideLayout583.xml"/></Relationships>
</file>

<file path=ppt/slides/_rels/slide6.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40.png"/><Relationship Id="rId18" Type="http://schemas.openxmlformats.org/officeDocument/2006/relationships/image" Target="../media/image145.svg"/><Relationship Id="rId26" Type="http://schemas.openxmlformats.org/officeDocument/2006/relationships/image" Target="../media/image153.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sv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notesSlide" Target="../notesSlides/notesSlide6.xml"/><Relationship Id="rId16" Type="http://schemas.openxmlformats.org/officeDocument/2006/relationships/image" Target="../media/image143.svg"/><Relationship Id="rId20" Type="http://schemas.openxmlformats.org/officeDocument/2006/relationships/image" Target="../media/image147.svg"/><Relationship Id="rId29" Type="http://schemas.openxmlformats.org/officeDocument/2006/relationships/image" Target="../media/image156.png"/><Relationship Id="rId1" Type="http://schemas.openxmlformats.org/officeDocument/2006/relationships/slideLayout" Target="../slideLayouts/slideLayout153.xml"/><Relationship Id="rId6" Type="http://schemas.openxmlformats.org/officeDocument/2006/relationships/image" Target="../media/image133.sv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svg"/><Relationship Id="rId28" Type="http://schemas.openxmlformats.org/officeDocument/2006/relationships/image" Target="../media/image155.png"/><Relationship Id="rId10" Type="http://schemas.openxmlformats.org/officeDocument/2006/relationships/image" Target="../media/image137.svg"/><Relationship Id="rId19" Type="http://schemas.openxmlformats.org/officeDocument/2006/relationships/image" Target="../media/image146.png"/><Relationship Id="rId4" Type="http://schemas.openxmlformats.org/officeDocument/2006/relationships/image" Target="../media/image131.svg"/><Relationship Id="rId9" Type="http://schemas.openxmlformats.org/officeDocument/2006/relationships/image" Target="../media/image136.png"/><Relationship Id="rId14" Type="http://schemas.openxmlformats.org/officeDocument/2006/relationships/image" Target="../media/image141.svg"/><Relationship Id="rId22" Type="http://schemas.openxmlformats.org/officeDocument/2006/relationships/image" Target="../media/image149.png"/><Relationship Id="rId27" Type="http://schemas.openxmlformats.org/officeDocument/2006/relationships/image" Target="../media/image154.png"/></Relationships>
</file>

<file path=ppt/slides/_rels/slide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xml"/><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xml"/><Relationship Id="rId1" Type="http://schemas.openxmlformats.org/officeDocument/2006/relationships/slideLayout" Target="../slideLayouts/slideLayout128.xml"/><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400413" y="3182779"/>
            <a:ext cx="4923774" cy="430887"/>
          </a:xfrm>
        </p:spPr>
        <p:txBody>
          <a:bodyPr/>
          <a:lstStyle/>
          <a:p>
            <a:r>
              <a:rPr lang="en-US" sz="2800"/>
              <a:t>Azure </a:t>
            </a:r>
            <a:r>
              <a:rPr lang="en-US" sz="2800" err="1"/>
              <a:t>OpenAI</a:t>
            </a:r>
            <a:r>
              <a:rPr lang="en-US" sz="2800"/>
              <a:t> Service</a:t>
            </a:r>
          </a:p>
        </p:txBody>
      </p:sp>
    </p:spTree>
    <p:extLst>
      <p:ext uri="{BB962C8B-B14F-4D97-AF65-F5344CB8AC3E}">
        <p14:creationId xmlns:p14="http://schemas.microsoft.com/office/powerpoint/2010/main" val="334213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88DEB099-75A3-FC5D-92DC-BEF47BCC772B}"/>
              </a:ext>
            </a:extLst>
          </p:cNvPr>
          <p:cNvSpPr>
            <a:spLocks noGrp="1"/>
          </p:cNvSpPr>
          <p:nvPr>
            <p:ph type="title"/>
          </p:nvPr>
        </p:nvSpPr>
        <p:spPr>
          <a:xfrm>
            <a:off x="1625275" y="568015"/>
            <a:ext cx="9256502" cy="430887"/>
          </a:xfrm>
        </p:spPr>
        <p:txBody>
          <a:bodyPr/>
          <a:lstStyle/>
          <a:p>
            <a:pPr algn="ctr"/>
            <a:r>
              <a:rPr lang="en-US" sz="2800" b="1" dirty="0">
                <a:ln>
                  <a:noFill/>
                </a:ln>
                <a:solidFill>
                  <a:srgbClr val="FFFFFF"/>
                </a:solidFill>
                <a:cs typeface="Segoe UI Semilight" panose="020B0402040204020203" pitchFamily="34" charset="0"/>
              </a:rPr>
              <a:t>Document Process Automation</a:t>
            </a:r>
            <a:endParaRPr lang="en-US" dirty="0"/>
          </a:p>
        </p:txBody>
      </p:sp>
      <p:sp>
        <p:nvSpPr>
          <p:cNvPr id="18" name="Content Placeholder 13">
            <a:extLst>
              <a:ext uri="{FF2B5EF4-FFF2-40B4-BE49-F238E27FC236}">
                <a16:creationId xmlns:a16="http://schemas.microsoft.com/office/drawing/2014/main" id="{2EC70B28-EE32-1A87-E0DC-564CC6A532D3}"/>
              </a:ext>
            </a:extLst>
          </p:cNvPr>
          <p:cNvSpPr txBox="1">
            <a:spLocks/>
          </p:cNvSpPr>
          <p:nvPr/>
        </p:nvSpPr>
        <p:spPr>
          <a:xfrm>
            <a:off x="3372260" y="988589"/>
            <a:ext cx="5927909" cy="498598"/>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spc="-50" dirty="0">
                <a:ln w="3175">
                  <a:noFill/>
                </a:ln>
                <a:solidFill>
                  <a:srgbClr val="FFFFFF"/>
                </a:solidFill>
              </a:rPr>
              <a:t>Extract rich insights from documents and summarizing them</a:t>
            </a:r>
            <a:endParaRPr lang="en-US" sz="2800" dirty="0"/>
          </a:p>
        </p:txBody>
      </p:sp>
      <p:sp>
        <p:nvSpPr>
          <p:cNvPr id="22" name="TextBox 21">
            <a:extLst>
              <a:ext uri="{FF2B5EF4-FFF2-40B4-BE49-F238E27FC236}">
                <a16:creationId xmlns:a16="http://schemas.microsoft.com/office/drawing/2014/main" id="{2D05D846-FD95-DF8B-F378-C7BB00F8F070}"/>
              </a:ext>
            </a:extLst>
          </p:cNvPr>
          <p:cNvSpPr txBox="1"/>
          <p:nvPr/>
        </p:nvSpPr>
        <p:spPr>
          <a:xfrm>
            <a:off x="1868494" y="2407474"/>
            <a:ext cx="1154054" cy="22892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PDF OCR pipeline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42610187-681B-4FBB-FD43-0DC9C4F074CF}"/>
              </a:ext>
              <a:ext uri="{C183D7F6-B498-43B3-948B-1728B52AA6E4}">
                <adec:decorative xmlns:adec="http://schemas.microsoft.com/office/drawing/2017/decorative" val="1"/>
              </a:ext>
            </a:extLst>
          </p:cNvPr>
          <p:cNvSpPr/>
          <p:nvPr/>
        </p:nvSpPr>
        <p:spPr>
          <a:xfrm>
            <a:off x="1165956" y="2877775"/>
            <a:ext cx="2559131" cy="1969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6" name="Graphic 35" descr="Graphic of documents">
            <a:extLst>
              <a:ext uri="{FF2B5EF4-FFF2-40B4-BE49-F238E27FC236}">
                <a16:creationId xmlns:a16="http://schemas.microsoft.com/office/drawing/2014/main" id="{1E190FE1-0502-9008-AE70-707F7278DD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4971" y="3525427"/>
            <a:ext cx="585466" cy="585466"/>
          </a:xfrm>
          <a:prstGeom prst="rect">
            <a:avLst/>
          </a:prstGeom>
        </p:spPr>
      </p:pic>
      <p:sp>
        <p:nvSpPr>
          <p:cNvPr id="37" name="TextBox 36">
            <a:extLst>
              <a:ext uri="{FF2B5EF4-FFF2-40B4-BE49-F238E27FC236}">
                <a16:creationId xmlns:a16="http://schemas.microsoft.com/office/drawing/2014/main" id="{473BBCFD-5499-3DAA-C14F-10AF690B6718}"/>
              </a:ext>
            </a:extLst>
          </p:cNvPr>
          <p:cNvSpPr txBox="1"/>
          <p:nvPr/>
        </p:nvSpPr>
        <p:spPr>
          <a:xfrm>
            <a:off x="1276953" y="4322073"/>
            <a:ext cx="984766" cy="22892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Segoe UI"/>
                <a:ea typeface="+mn-ea"/>
                <a:cs typeface="+mn-cs"/>
              </a:rPr>
              <a:t>Documents</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EBC81F0C-63D9-870D-010D-48DFF1E12919}"/>
              </a:ext>
              <a:ext uri="{C183D7F6-B498-43B3-948B-1728B52AA6E4}">
                <adec:decorative xmlns:adec="http://schemas.microsoft.com/office/drawing/2017/decorative" val="1"/>
              </a:ext>
            </a:extLst>
          </p:cNvPr>
          <p:cNvCxnSpPr>
            <a:cxnSpLocks/>
          </p:cNvCxnSpPr>
          <p:nvPr/>
        </p:nvCxnSpPr>
        <p:spPr>
          <a:xfrm>
            <a:off x="2171554" y="3810736"/>
            <a:ext cx="64445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29" name="Graphic 28" descr="Form Recognizer graphic">
            <a:extLst>
              <a:ext uri="{FF2B5EF4-FFF2-40B4-BE49-F238E27FC236}">
                <a16:creationId xmlns:a16="http://schemas.microsoft.com/office/drawing/2014/main" id="{CBC24FAA-9D10-F5E6-DFE1-4F46C1037B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3849" y="3481901"/>
            <a:ext cx="585466" cy="585466"/>
          </a:xfrm>
          <a:prstGeom prst="rect">
            <a:avLst/>
          </a:prstGeom>
        </p:spPr>
      </p:pic>
      <p:sp>
        <p:nvSpPr>
          <p:cNvPr id="30" name="TextBox 29">
            <a:extLst>
              <a:ext uri="{FF2B5EF4-FFF2-40B4-BE49-F238E27FC236}">
                <a16:creationId xmlns:a16="http://schemas.microsoft.com/office/drawing/2014/main" id="{7A739698-AD89-5C08-3FC6-E11636B04465}"/>
              </a:ext>
            </a:extLst>
          </p:cNvPr>
          <p:cNvSpPr txBox="1"/>
          <p:nvPr/>
        </p:nvSpPr>
        <p:spPr>
          <a:xfrm>
            <a:off x="2668805" y="4201826"/>
            <a:ext cx="1083243"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Form Recognizer</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5" name="Straight Arrow Connector 24">
            <a:extLst>
              <a:ext uri="{FF2B5EF4-FFF2-40B4-BE49-F238E27FC236}">
                <a16:creationId xmlns:a16="http://schemas.microsoft.com/office/drawing/2014/main" id="{37043A99-0195-F4B1-1795-95BA2F37B5EB}"/>
              </a:ext>
              <a:ext uri="{C183D7F6-B498-43B3-948B-1728B52AA6E4}">
                <adec:decorative xmlns:adec="http://schemas.microsoft.com/office/drawing/2017/decorative" val="1"/>
              </a:ext>
            </a:extLst>
          </p:cNvPr>
          <p:cNvCxnSpPr>
            <a:cxnSpLocks/>
            <a:stCxn id="21" idx="3"/>
            <a:endCxn id="17" idx="1"/>
          </p:cNvCxnSpPr>
          <p:nvPr/>
        </p:nvCxnSpPr>
        <p:spPr>
          <a:xfrm>
            <a:off x="3725087" y="3862405"/>
            <a:ext cx="1528753"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7" name="Picture 16" descr="cognitive search icon">
            <a:extLst>
              <a:ext uri="{FF2B5EF4-FFF2-40B4-BE49-F238E27FC236}">
                <a16:creationId xmlns:a16="http://schemas.microsoft.com/office/drawing/2014/main" id="{F857440D-08F0-EABC-C8DD-20960AA2E8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3840" y="3467463"/>
            <a:ext cx="789886" cy="789886"/>
          </a:xfrm>
          <a:prstGeom prst="rect">
            <a:avLst/>
          </a:prstGeom>
        </p:spPr>
      </p:pic>
      <p:sp>
        <p:nvSpPr>
          <p:cNvPr id="23" name="TextBox 22">
            <a:extLst>
              <a:ext uri="{FF2B5EF4-FFF2-40B4-BE49-F238E27FC236}">
                <a16:creationId xmlns:a16="http://schemas.microsoft.com/office/drawing/2014/main" id="{6CE94E24-8D9D-7D1D-F2AE-0B137B9EEA9B}"/>
              </a:ext>
            </a:extLst>
          </p:cNvPr>
          <p:cNvSpPr txBox="1"/>
          <p:nvPr/>
        </p:nvSpPr>
        <p:spPr>
          <a:xfrm>
            <a:off x="4927619" y="4270382"/>
            <a:ext cx="1408596"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Cognitive Search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84266CA7-7D3B-D7F8-F04A-F5B74F2DB032}"/>
              </a:ext>
              <a:ext uri="{C183D7F6-B498-43B3-948B-1728B52AA6E4}">
                <adec:decorative xmlns:adec="http://schemas.microsoft.com/office/drawing/2017/decorative" val="1"/>
              </a:ext>
            </a:extLst>
          </p:cNvPr>
          <p:cNvCxnSpPr>
            <a:cxnSpLocks/>
            <a:stCxn id="17" idx="3"/>
            <a:endCxn id="19" idx="1"/>
          </p:cNvCxnSpPr>
          <p:nvPr/>
        </p:nvCxnSpPr>
        <p:spPr>
          <a:xfrm>
            <a:off x="6043726" y="3862406"/>
            <a:ext cx="1539155" cy="1303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9" name="Picture 18" descr="azure functions icon">
            <a:extLst>
              <a:ext uri="{FF2B5EF4-FFF2-40B4-BE49-F238E27FC236}">
                <a16:creationId xmlns:a16="http://schemas.microsoft.com/office/drawing/2014/main" id="{4C1055CA-291F-34B7-8054-595272D69C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2881" y="3488568"/>
            <a:ext cx="773741" cy="773741"/>
          </a:xfrm>
          <a:prstGeom prst="rect">
            <a:avLst/>
          </a:prstGeom>
        </p:spPr>
      </p:pic>
      <p:cxnSp>
        <p:nvCxnSpPr>
          <p:cNvPr id="15" name="Straight Arrow Connector 14">
            <a:extLst>
              <a:ext uri="{FF2B5EF4-FFF2-40B4-BE49-F238E27FC236}">
                <a16:creationId xmlns:a16="http://schemas.microsoft.com/office/drawing/2014/main" id="{43A14E35-D8A3-21A6-2259-CC84E49E7A71}"/>
              </a:ext>
              <a:ext uri="{C183D7F6-B498-43B3-948B-1728B52AA6E4}">
                <adec:decorative xmlns:adec="http://schemas.microsoft.com/office/drawing/2017/decorative" val="1"/>
              </a:ext>
            </a:extLst>
          </p:cNvPr>
          <p:cNvCxnSpPr>
            <a:cxnSpLocks/>
          </p:cNvCxnSpPr>
          <p:nvPr/>
        </p:nvCxnSpPr>
        <p:spPr>
          <a:xfrm flipV="1">
            <a:off x="7958347" y="2648624"/>
            <a:ext cx="7206" cy="7239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7" name="Picture 6" descr="cosmos db icon&#10;">
            <a:extLst>
              <a:ext uri="{FF2B5EF4-FFF2-40B4-BE49-F238E27FC236}">
                <a16:creationId xmlns:a16="http://schemas.microsoft.com/office/drawing/2014/main" id="{AF71E28A-44C9-0BBD-627C-CDAAAEDC1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8407" y="2093506"/>
            <a:ext cx="466242" cy="466242"/>
          </a:xfrm>
          <a:prstGeom prst="rect">
            <a:avLst/>
          </a:prstGeom>
        </p:spPr>
      </p:pic>
      <p:sp>
        <p:nvSpPr>
          <p:cNvPr id="16" name="TextBox 15">
            <a:extLst>
              <a:ext uri="{FF2B5EF4-FFF2-40B4-BE49-F238E27FC236}">
                <a16:creationId xmlns:a16="http://schemas.microsoft.com/office/drawing/2014/main" id="{0D2E1C4A-D9A0-6A0C-8FB3-40480BFF752F}"/>
              </a:ext>
            </a:extLst>
          </p:cNvPr>
          <p:cNvSpPr txBox="1"/>
          <p:nvPr/>
        </p:nvSpPr>
        <p:spPr>
          <a:xfrm>
            <a:off x="7461751" y="1773721"/>
            <a:ext cx="1016000" cy="23090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Cosmos DB</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29609E87-5969-BE3E-1144-1F525973601B}"/>
              </a:ext>
              <a:ext uri="{C183D7F6-B498-43B3-948B-1728B52AA6E4}">
                <adec:decorative xmlns:adec="http://schemas.microsoft.com/office/drawing/2017/decorative" val="1"/>
              </a:ext>
            </a:extLst>
          </p:cNvPr>
          <p:cNvCxnSpPr>
            <a:cxnSpLocks/>
          </p:cNvCxnSpPr>
          <p:nvPr/>
        </p:nvCxnSpPr>
        <p:spPr>
          <a:xfrm>
            <a:off x="7956727" y="4536478"/>
            <a:ext cx="0" cy="7029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2F358329-2C19-4FBA-B51C-51CE75BE790F" descr="openai logo">
            <a:extLst>
              <a:ext uri="{FF2B5EF4-FFF2-40B4-BE49-F238E27FC236}">
                <a16:creationId xmlns:a16="http://schemas.microsoft.com/office/drawing/2014/main" id="{ECE05561-7BC0-7419-F1C8-C0B1DDC0145A}"/>
              </a:ext>
            </a:extLst>
          </p:cNvPr>
          <p:cNvPicPr>
            <a:picLocks noChangeAspect="1" noChangeArrowheads="1"/>
          </p:cNvPicPr>
          <p:nvPr/>
        </p:nvPicPr>
        <p:blipFill rotWithShape="1">
          <a:blip r:embed="rId10">
            <a:extLst>
              <a:ext uri="{96DAC541-7B7A-43D3-8B79-37D633B846F1}">
                <asvg:svgBlip xmlns:asvg="http://schemas.microsoft.com/office/drawing/2016/SVG/main" r:embed="rId11"/>
              </a:ext>
            </a:extLst>
          </a:blip>
          <a:srcRect l="-7183" r="-3331"/>
          <a:stretch/>
        </p:blipFill>
        <p:spPr bwMode="auto">
          <a:xfrm>
            <a:off x="7745312" y="5447343"/>
            <a:ext cx="508979" cy="46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679F5008-DB10-F3C3-9E67-70B8D66D9563}"/>
              </a:ext>
            </a:extLst>
          </p:cNvPr>
          <p:cNvSpPr txBox="1"/>
          <p:nvPr/>
        </p:nvSpPr>
        <p:spPr>
          <a:xfrm>
            <a:off x="7401423" y="5970044"/>
            <a:ext cx="1196755"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Azure OpenAI Service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0CD373A3-AD50-53CB-D66E-B614B43AD094}"/>
              </a:ext>
              <a:ext uri="{C183D7F6-B498-43B3-948B-1728B52AA6E4}">
                <adec:decorative xmlns:adec="http://schemas.microsoft.com/office/drawing/2017/decorative" val="1"/>
              </a:ext>
            </a:extLst>
          </p:cNvPr>
          <p:cNvCxnSpPr>
            <a:cxnSpLocks/>
            <a:stCxn id="19" idx="3"/>
            <a:endCxn id="12" idx="1"/>
          </p:cNvCxnSpPr>
          <p:nvPr/>
        </p:nvCxnSpPr>
        <p:spPr>
          <a:xfrm flipV="1">
            <a:off x="8356622" y="3875437"/>
            <a:ext cx="1428922" cy="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2" name="Rectangle 11">
            <a:extLst>
              <a:ext uri="{FF2B5EF4-FFF2-40B4-BE49-F238E27FC236}">
                <a16:creationId xmlns:a16="http://schemas.microsoft.com/office/drawing/2014/main" id="{C05E7690-4C14-BA88-D4FF-CE93F058511B}"/>
              </a:ext>
              <a:ext uri="{C183D7F6-B498-43B3-948B-1728B52AA6E4}">
                <adec:decorative xmlns:adec="http://schemas.microsoft.com/office/drawing/2017/decorative" val="1"/>
              </a:ext>
            </a:extLst>
          </p:cNvPr>
          <p:cNvSpPr/>
          <p:nvPr/>
        </p:nvSpPr>
        <p:spPr>
          <a:xfrm>
            <a:off x="9785544" y="2547464"/>
            <a:ext cx="1191125" cy="2655946"/>
          </a:xfrm>
          <a:prstGeom prst="rect">
            <a:avLst/>
          </a:prstGeom>
          <a:noFill/>
          <a:ln>
            <a:solidFill>
              <a:schemeClr val="tx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descr="web app icon">
            <a:extLst>
              <a:ext uri="{FF2B5EF4-FFF2-40B4-BE49-F238E27FC236}">
                <a16:creationId xmlns:a16="http://schemas.microsoft.com/office/drawing/2014/main" id="{45A4D34A-1DD8-667A-528F-C7A583605D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99351" y="2705916"/>
            <a:ext cx="419914" cy="419914"/>
          </a:xfrm>
          <a:prstGeom prst="rect">
            <a:avLst/>
          </a:prstGeom>
        </p:spPr>
      </p:pic>
      <p:sp>
        <p:nvSpPr>
          <p:cNvPr id="11" name="TextBox 10">
            <a:extLst>
              <a:ext uri="{FF2B5EF4-FFF2-40B4-BE49-F238E27FC236}">
                <a16:creationId xmlns:a16="http://schemas.microsoft.com/office/drawing/2014/main" id="{771EACC7-8631-0426-145C-D9822DB8F9E9}"/>
              </a:ext>
            </a:extLst>
          </p:cNvPr>
          <p:cNvSpPr txBox="1"/>
          <p:nvPr/>
        </p:nvSpPr>
        <p:spPr>
          <a:xfrm>
            <a:off x="9839466" y="3296502"/>
            <a:ext cx="1191125" cy="2289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 Application</a:t>
            </a:r>
          </a:p>
        </p:txBody>
      </p:sp>
      <p:pic>
        <p:nvPicPr>
          <p:cNvPr id="4" name="Graphic 3" descr="power bi icon">
            <a:extLst>
              <a:ext uri="{FF2B5EF4-FFF2-40B4-BE49-F238E27FC236}">
                <a16:creationId xmlns:a16="http://schemas.microsoft.com/office/drawing/2014/main" id="{180749BE-8C39-7704-9427-209FC561A2A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56927" y="4389835"/>
            <a:ext cx="457200" cy="457200"/>
          </a:xfrm>
          <a:prstGeom prst="rect">
            <a:avLst/>
          </a:prstGeom>
        </p:spPr>
      </p:pic>
      <p:sp>
        <p:nvSpPr>
          <p:cNvPr id="9" name="TextBox 8">
            <a:extLst>
              <a:ext uri="{FF2B5EF4-FFF2-40B4-BE49-F238E27FC236}">
                <a16:creationId xmlns:a16="http://schemas.microsoft.com/office/drawing/2014/main" id="{32B169D2-5CF8-CDCA-CB59-81C6A4E569DC}"/>
              </a:ext>
            </a:extLst>
          </p:cNvPr>
          <p:cNvSpPr txBox="1"/>
          <p:nvPr/>
        </p:nvSpPr>
        <p:spPr>
          <a:xfrm>
            <a:off x="10010915" y="4890902"/>
            <a:ext cx="848227" cy="2289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Power BI</a:t>
            </a:r>
          </a:p>
        </p:txBody>
      </p:sp>
    </p:spTree>
    <p:extLst>
      <p:ext uri="{BB962C8B-B14F-4D97-AF65-F5344CB8AC3E}">
        <p14:creationId xmlns:p14="http://schemas.microsoft.com/office/powerpoint/2010/main" val="38931693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E83984-F417-4039-826F-1685814DB0C9}"/>
              </a:ext>
            </a:extLst>
          </p:cNvPr>
          <p:cNvSpPr>
            <a:spLocks noGrp="1"/>
          </p:cNvSpPr>
          <p:nvPr>
            <p:ph type="title"/>
          </p:nvPr>
        </p:nvSpPr>
        <p:spPr>
          <a:xfrm>
            <a:off x="1625275" y="583383"/>
            <a:ext cx="9256502" cy="482233"/>
          </a:xfrm>
        </p:spPr>
        <p:txBody>
          <a:bodyPr/>
          <a:lstStyle/>
          <a:p>
            <a:pPr algn="ctr"/>
            <a:r>
              <a:rPr lang="en-US" sz="2800" b="1" dirty="0">
                <a:ln>
                  <a:noFill/>
                </a:ln>
                <a:solidFill>
                  <a:srgbClr val="FFFFFF"/>
                </a:solidFill>
                <a:cs typeface="Segoe UI Semilight" panose="020B0402040204020203" pitchFamily="34" charset="0"/>
              </a:rPr>
              <a:t>Contact Center Analytics using Speech API &amp; OpenAI</a:t>
            </a:r>
            <a:endParaRPr lang="en-US" dirty="0"/>
          </a:p>
        </p:txBody>
      </p:sp>
      <p:sp>
        <p:nvSpPr>
          <p:cNvPr id="14" name="Content Placeholder 13">
            <a:extLst>
              <a:ext uri="{FF2B5EF4-FFF2-40B4-BE49-F238E27FC236}">
                <a16:creationId xmlns:a16="http://schemas.microsoft.com/office/drawing/2014/main" id="{16257738-87A4-46C5-9977-3BE8250EBF10}"/>
              </a:ext>
            </a:extLst>
          </p:cNvPr>
          <p:cNvSpPr>
            <a:spLocks noGrp="1"/>
          </p:cNvSpPr>
          <p:nvPr>
            <p:ph sz="quarter" idx="10"/>
          </p:nvPr>
        </p:nvSpPr>
        <p:spPr>
          <a:xfrm>
            <a:off x="3730067" y="1015570"/>
            <a:ext cx="4595116" cy="498598"/>
          </a:xfrm>
        </p:spPr>
        <p:txBody>
          <a:bodyPr/>
          <a:lstStyle/>
          <a:p>
            <a:pPr algn="ctr"/>
            <a:r>
              <a:rPr lang="en-US" sz="1800" spc="-50" dirty="0">
                <a:ln w="3175">
                  <a:noFill/>
                </a:ln>
                <a:solidFill>
                  <a:srgbClr val="FFFFFF"/>
                </a:solidFill>
                <a:cs typeface="Segoe UI" pitchFamily="34" charset="0"/>
              </a:rPr>
              <a:t>Extract rich insights from call transcripts</a:t>
            </a:r>
            <a:endParaRPr lang="en-US" sz="2800" dirty="0"/>
          </a:p>
        </p:txBody>
      </p:sp>
      <p:sp>
        <p:nvSpPr>
          <p:cNvPr id="92" name="TextBox 91">
            <a:extLst>
              <a:ext uri="{FF2B5EF4-FFF2-40B4-BE49-F238E27FC236}">
                <a16:creationId xmlns:a16="http://schemas.microsoft.com/office/drawing/2014/main" id="{C7C7A262-6D46-4408-AE22-294FEC9EA902}"/>
              </a:ext>
              <a:ext uri="{C183D7F6-B498-43B3-948B-1728B52AA6E4}">
                <adec:decorative xmlns:adec="http://schemas.microsoft.com/office/drawing/2017/decorative" val="0"/>
              </a:ext>
            </a:extLst>
          </p:cNvPr>
          <p:cNvSpPr txBox="1"/>
          <p:nvPr/>
        </p:nvSpPr>
        <p:spPr>
          <a:xfrm>
            <a:off x="262445" y="3275802"/>
            <a:ext cx="120898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Person-to-Person</a:t>
            </a:r>
            <a:b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Conversation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102" name="Straight Arrow Connector 101">
            <a:extLst>
              <a:ext uri="{FF2B5EF4-FFF2-40B4-BE49-F238E27FC236}">
                <a16:creationId xmlns:a16="http://schemas.microsoft.com/office/drawing/2014/main" id="{8AB91ADC-A8FE-404B-B337-0946B2BBE2A7}"/>
              </a:ext>
              <a:ext uri="{C183D7F6-B498-43B3-948B-1728B52AA6E4}">
                <adec:decorative xmlns:adec="http://schemas.microsoft.com/office/drawing/2017/decorative" val="1"/>
              </a:ext>
            </a:extLst>
          </p:cNvPr>
          <p:cNvCxnSpPr>
            <a:cxnSpLocks/>
          </p:cNvCxnSpPr>
          <p:nvPr/>
        </p:nvCxnSpPr>
        <p:spPr>
          <a:xfrm>
            <a:off x="1526210" y="2882102"/>
            <a:ext cx="0" cy="1181660"/>
          </a:xfrm>
          <a:prstGeom prst="straightConnector1">
            <a:avLst/>
          </a:prstGeom>
          <a:ln w="12700">
            <a:solidFill>
              <a:schemeClr val="bg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4" name="Group 93" descr="Diagram showing Telephony Ingestion &amp; Analysis Technical Overview where Caller and Call-Center Agent are interconnected with Person-to-Person Conversation. Caller is connected with Telephony Server through PBX and Telephony Server is connected with Call-Center Agent as well as SIP/RTP processor which is further connected with Intelligent Transcription Service through Captured Conversation. Intelligent Transcription Service contains Speech-to-Text, Text Analytics and Azure Cognitive Services - Speech &amp; Language. Intelligent Transcription Service is further connected to Insights having Conversation Trends &amp; Insight (Azure Synapse Analytics).">
            <a:extLst>
              <a:ext uri="{FF2B5EF4-FFF2-40B4-BE49-F238E27FC236}">
                <a16:creationId xmlns:a16="http://schemas.microsoft.com/office/drawing/2014/main" id="{AFE091E0-2DD4-48A2-9645-B1CC6C69E709}"/>
              </a:ext>
              <a:ext uri="{C183D7F6-B498-43B3-948B-1728B52AA6E4}">
                <adec:decorative xmlns:adec="http://schemas.microsoft.com/office/drawing/2017/decorative" val="0"/>
              </a:ext>
            </a:extLst>
          </p:cNvPr>
          <p:cNvGrpSpPr/>
          <p:nvPr/>
        </p:nvGrpSpPr>
        <p:grpSpPr>
          <a:xfrm>
            <a:off x="774766" y="4155308"/>
            <a:ext cx="1566837" cy="802731"/>
            <a:chOff x="3294179" y="5538736"/>
            <a:chExt cx="1566837" cy="802731"/>
          </a:xfrm>
        </p:grpSpPr>
        <p:sp>
          <p:nvSpPr>
            <p:cNvPr id="95" name="TextBox 94">
              <a:extLst>
                <a:ext uri="{FF2B5EF4-FFF2-40B4-BE49-F238E27FC236}">
                  <a16:creationId xmlns:a16="http://schemas.microsoft.com/office/drawing/2014/main" id="{EBF746FA-5FB8-4C58-B8BD-2158FD56BCCD}"/>
                </a:ext>
                <a:ext uri="{C183D7F6-B498-43B3-948B-1728B52AA6E4}">
                  <adec:decorative xmlns:adec="http://schemas.microsoft.com/office/drawing/2017/decorative" val="1"/>
                </a:ext>
              </a:extLst>
            </p:cNvPr>
            <p:cNvSpPr txBox="1"/>
            <p:nvPr/>
          </p:nvSpPr>
          <p:spPr>
            <a:xfrm>
              <a:off x="3294179" y="6056581"/>
              <a:ext cx="1566837" cy="284886"/>
            </a:xfrm>
            <a:prstGeom prst="rect">
              <a:avLst/>
            </a:prstGeom>
            <a:noFill/>
          </p:spPr>
          <p:txBody>
            <a:bodyPr wrap="square" rtlCol="0">
              <a:spAutoFit/>
            </a:bodyPr>
            <a:lstStyle/>
            <a:p>
              <a:pPr marL="0" marR="0" lvl="0" indent="0" algn="ctr" defTabSz="914400" rtl="0" eaLnBrk="1" fontAlgn="auto" latinLnBrk="0" hangingPunct="1">
                <a:lnSpc>
                  <a:spcPts val="17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Call-Center Agent</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96" name="assistance" descr="assistance, person">
              <a:extLst>
                <a:ext uri="{FF2B5EF4-FFF2-40B4-BE49-F238E27FC236}">
                  <a16:creationId xmlns:a16="http://schemas.microsoft.com/office/drawing/2014/main" id="{D940B931-C197-49D8-B5A8-4B99D697B410}"/>
                </a:ext>
              </a:extLst>
            </p:cNvPr>
            <p:cNvGrpSpPr/>
            <p:nvPr/>
          </p:nvGrpSpPr>
          <p:grpSpPr>
            <a:xfrm>
              <a:off x="3832132" y="5538736"/>
              <a:ext cx="419844" cy="492680"/>
              <a:chOff x="1674793" y="3086100"/>
              <a:chExt cx="302990" cy="340344"/>
            </a:xfrm>
          </p:grpSpPr>
          <p:grpSp>
            <p:nvGrpSpPr>
              <p:cNvPr id="97" name="Group 96">
                <a:extLst>
                  <a:ext uri="{FF2B5EF4-FFF2-40B4-BE49-F238E27FC236}">
                    <a16:creationId xmlns:a16="http://schemas.microsoft.com/office/drawing/2014/main" id="{1D2FC644-3F8B-40FC-BC6C-EA9AC87CF9B0}"/>
                  </a:ext>
                </a:extLst>
              </p:cNvPr>
              <p:cNvGrpSpPr/>
              <p:nvPr/>
            </p:nvGrpSpPr>
            <p:grpSpPr>
              <a:xfrm>
                <a:off x="1674793" y="3086100"/>
                <a:ext cx="302990" cy="340344"/>
                <a:chOff x="4666301" y="3313048"/>
                <a:chExt cx="193675" cy="217553"/>
              </a:xfrm>
            </p:grpSpPr>
            <p:sp>
              <p:nvSpPr>
                <p:cNvPr id="99" name="Freeform 41">
                  <a:extLst>
                    <a:ext uri="{FF2B5EF4-FFF2-40B4-BE49-F238E27FC236}">
                      <a16:creationId xmlns:a16="http://schemas.microsoft.com/office/drawing/2014/main" id="{9128894A-516C-4F4B-A591-8540316130E0}"/>
                    </a:ext>
                    <a:ext uri="{C183D7F6-B498-43B3-948B-1728B52AA6E4}">
                      <adec:decorative xmlns:adec="http://schemas.microsoft.com/office/drawing/2017/decorative" val="1"/>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Oval 42">
                  <a:extLst>
                    <a:ext uri="{FF2B5EF4-FFF2-40B4-BE49-F238E27FC236}">
                      <a16:creationId xmlns:a16="http://schemas.microsoft.com/office/drawing/2014/main" id="{F3AEFC90-3BB6-41E5-B558-807493EA1D46}"/>
                    </a:ext>
                    <a:ext uri="{C183D7F6-B498-43B3-948B-1728B52AA6E4}">
                      <adec:decorative xmlns:adec="http://schemas.microsoft.com/office/drawing/2017/decorative" val="1"/>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98" name="Freeform 71">
                <a:extLst>
                  <a:ext uri="{FF2B5EF4-FFF2-40B4-BE49-F238E27FC236}">
                    <a16:creationId xmlns:a16="http://schemas.microsoft.com/office/drawing/2014/main" id="{95F074B3-BD06-4CFE-9254-0F56834B8139}"/>
                  </a:ext>
                  <a:ext uri="{C183D7F6-B498-43B3-948B-1728B52AA6E4}">
                    <adec:decorative xmlns:adec="http://schemas.microsoft.com/office/drawing/2017/decorative" val="1"/>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9" name="Group 28" descr="an illustration depicting a caller">
            <a:extLst>
              <a:ext uri="{FF2B5EF4-FFF2-40B4-BE49-F238E27FC236}">
                <a16:creationId xmlns:a16="http://schemas.microsoft.com/office/drawing/2014/main" id="{1064724C-A09C-41D7-9555-9D1E0A14CBE6}"/>
              </a:ext>
              <a:ext uri="{C183D7F6-B498-43B3-948B-1728B52AA6E4}">
                <adec:decorative xmlns:adec="http://schemas.microsoft.com/office/drawing/2017/decorative" val="0"/>
              </a:ext>
            </a:extLst>
          </p:cNvPr>
          <p:cNvGrpSpPr/>
          <p:nvPr/>
        </p:nvGrpSpPr>
        <p:grpSpPr>
          <a:xfrm>
            <a:off x="894328" y="1800167"/>
            <a:ext cx="1327712" cy="1172990"/>
            <a:chOff x="902153" y="1690913"/>
            <a:chExt cx="1327712" cy="1172990"/>
          </a:xfrm>
        </p:grpSpPr>
        <p:sp>
          <p:nvSpPr>
            <p:cNvPr id="87" name="Rectangle 86">
              <a:extLst>
                <a:ext uri="{FF2B5EF4-FFF2-40B4-BE49-F238E27FC236}">
                  <a16:creationId xmlns:a16="http://schemas.microsoft.com/office/drawing/2014/main" id="{67FCAFCA-B31B-4E81-96D9-B2C87EA101A8}"/>
                </a:ext>
                <a:ext uri="{C183D7F6-B498-43B3-948B-1728B52AA6E4}">
                  <adec:decorative xmlns:adec="http://schemas.microsoft.com/office/drawing/2017/decorative" val="1"/>
                </a:ext>
              </a:extLst>
            </p:cNvPr>
            <p:cNvSpPr/>
            <p:nvPr/>
          </p:nvSpPr>
          <p:spPr bwMode="auto">
            <a:xfrm>
              <a:off x="902153" y="2244369"/>
              <a:ext cx="132771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Light" panose="020F0302020204030204"/>
                  <a:ea typeface="Segoe UI" pitchFamily="34" charset="0"/>
                  <a:cs typeface="Segoe UI" pitchFamily="34" charset="0"/>
                </a:rPr>
                <a:t>Caller</a:t>
              </a:r>
              <a:endParaRPr kumimoji="0" lang="en-CA" sz="1200" b="0" i="0" u="none" strike="noStrike" kern="1200" cap="none" spc="0" normalizeH="0" baseline="0" noProof="0">
                <a:ln>
                  <a:noFill/>
                </a:ln>
                <a:solidFill>
                  <a:srgbClr val="FFFFFF"/>
                </a:solidFill>
                <a:effectLst/>
                <a:uLnTx/>
                <a:uFillTx/>
                <a:latin typeface="Calibri Light" panose="020F0302020204030204"/>
                <a:ea typeface="Segoe UI" pitchFamily="34" charset="0"/>
                <a:cs typeface="Segoe UI" pitchFamily="34" charset="0"/>
              </a:endParaRPr>
            </a:p>
          </p:txBody>
        </p:sp>
        <p:pic>
          <p:nvPicPr>
            <p:cNvPr id="125" name="Graphic 124">
              <a:extLst>
                <a:ext uri="{FF2B5EF4-FFF2-40B4-BE49-F238E27FC236}">
                  <a16:creationId xmlns:a16="http://schemas.microsoft.com/office/drawing/2014/main" id="{37F5D6CB-C74C-4C21-B611-204B73BFEAE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9848" y="1690913"/>
              <a:ext cx="666709" cy="666709"/>
            </a:xfrm>
            <a:prstGeom prst="rect">
              <a:avLst/>
            </a:prstGeom>
          </p:spPr>
        </p:pic>
        <p:pic>
          <p:nvPicPr>
            <p:cNvPr id="78" name="Graphic 77">
              <a:extLst>
                <a:ext uri="{FF2B5EF4-FFF2-40B4-BE49-F238E27FC236}">
                  <a16:creationId xmlns:a16="http://schemas.microsoft.com/office/drawing/2014/main" id="{753FE11D-B705-46C4-BC8F-B16E176198F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0713" y="1914735"/>
              <a:ext cx="667295" cy="667295"/>
            </a:xfrm>
            <a:prstGeom prst="rect">
              <a:avLst/>
            </a:prstGeom>
          </p:spPr>
        </p:pic>
      </p:grpSp>
      <p:cxnSp>
        <p:nvCxnSpPr>
          <p:cNvPr id="150" name="Connector: Elbow 149">
            <a:extLst>
              <a:ext uri="{FF2B5EF4-FFF2-40B4-BE49-F238E27FC236}">
                <a16:creationId xmlns:a16="http://schemas.microsoft.com/office/drawing/2014/main" id="{1E5AF956-42E9-4A23-9EE8-C3DE2314BA2B}"/>
              </a:ext>
              <a:ext uri="{C183D7F6-B498-43B3-948B-1728B52AA6E4}">
                <adec:decorative xmlns:adec="http://schemas.microsoft.com/office/drawing/2017/decorative" val="1"/>
              </a:ext>
            </a:extLst>
          </p:cNvPr>
          <p:cNvCxnSpPr>
            <a:cxnSpLocks/>
            <a:stCxn id="78" idx="3"/>
            <a:endCxn id="93" idx="0"/>
          </p:cNvCxnSpPr>
          <p:nvPr/>
        </p:nvCxnSpPr>
        <p:spPr>
          <a:xfrm>
            <a:off x="2030183" y="2357637"/>
            <a:ext cx="1165877" cy="1058890"/>
          </a:xfrm>
          <a:prstGeom prst="bentConnector2">
            <a:avLst/>
          </a:prstGeom>
          <a:ln w="12700">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58341B0-012D-4A1B-B916-E9D2FEC87593}"/>
              </a:ext>
              <a:ext uri="{C183D7F6-B498-43B3-948B-1728B52AA6E4}">
                <adec:decorative xmlns:adec="http://schemas.microsoft.com/office/drawing/2017/decorative" val="1"/>
              </a:ext>
            </a:extLst>
          </p:cNvPr>
          <p:cNvCxnSpPr>
            <a:cxnSpLocks/>
            <a:stCxn id="95" idx="2"/>
            <a:endCxn id="91" idx="2"/>
          </p:cNvCxnSpPr>
          <p:nvPr/>
        </p:nvCxnSpPr>
        <p:spPr>
          <a:xfrm rot="5400000" flipH="1" flipV="1">
            <a:off x="2019819" y="3781797"/>
            <a:ext cx="714608" cy="1637876"/>
          </a:xfrm>
          <a:prstGeom prst="bentConnector3">
            <a:avLst>
              <a:gd name="adj1" fmla="val -31990"/>
            </a:avLst>
          </a:prstGeom>
          <a:ln w="12700">
            <a:solidFill>
              <a:schemeClr val="bg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9" name="Group 78" descr="an illustration depicting a rack of telephony servers">
            <a:extLst>
              <a:ext uri="{FF2B5EF4-FFF2-40B4-BE49-F238E27FC236}">
                <a16:creationId xmlns:a16="http://schemas.microsoft.com/office/drawing/2014/main" id="{398D0099-F592-47D5-981A-5FB08BDA88D8}"/>
              </a:ext>
              <a:ext uri="{C183D7F6-B498-43B3-948B-1728B52AA6E4}">
                <adec:decorative xmlns:adec="http://schemas.microsoft.com/office/drawing/2017/decorative" val="0"/>
              </a:ext>
            </a:extLst>
          </p:cNvPr>
          <p:cNvGrpSpPr/>
          <p:nvPr/>
        </p:nvGrpSpPr>
        <p:grpSpPr>
          <a:xfrm>
            <a:off x="2797554" y="3416527"/>
            <a:ext cx="797013" cy="826904"/>
            <a:chOff x="1077709" y="4641621"/>
            <a:chExt cx="797013" cy="826904"/>
          </a:xfrm>
        </p:grpSpPr>
        <p:grpSp>
          <p:nvGrpSpPr>
            <p:cNvPr id="80" name="server 2" descr="server">
              <a:extLst>
                <a:ext uri="{FF2B5EF4-FFF2-40B4-BE49-F238E27FC236}">
                  <a16:creationId xmlns:a16="http://schemas.microsoft.com/office/drawing/2014/main" id="{941E260C-9B08-42D8-ADB3-EE099BE65B0B}"/>
                </a:ext>
              </a:extLst>
            </p:cNvPr>
            <p:cNvGrpSpPr>
              <a:grpSpLocks noChangeAspect="1"/>
            </p:cNvGrpSpPr>
            <p:nvPr/>
          </p:nvGrpSpPr>
          <p:grpSpPr bwMode="auto">
            <a:xfrm>
              <a:off x="1260485" y="4641621"/>
              <a:ext cx="431460" cy="384176"/>
              <a:chOff x="1608" y="1359"/>
              <a:chExt cx="292" cy="260"/>
            </a:xfrm>
          </p:grpSpPr>
          <p:sp>
            <p:nvSpPr>
              <p:cNvPr id="93" name="AutoShape 11">
                <a:extLst>
                  <a:ext uri="{FF2B5EF4-FFF2-40B4-BE49-F238E27FC236}">
                    <a16:creationId xmlns:a16="http://schemas.microsoft.com/office/drawing/2014/main" id="{B93FC11F-39C9-4F24-8170-937B071CD9FB}"/>
                  </a:ext>
                  <a:ext uri="{C183D7F6-B498-43B3-948B-1728B52AA6E4}">
                    <adec:decorative xmlns:adec="http://schemas.microsoft.com/office/drawing/2017/decorative" val="1"/>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3">
                <a:extLst>
                  <a:ext uri="{FF2B5EF4-FFF2-40B4-BE49-F238E27FC236}">
                    <a16:creationId xmlns:a16="http://schemas.microsoft.com/office/drawing/2014/main" id="{9D6A0234-1D6F-4476-9BC3-8A1FB93E1559}"/>
                  </a:ext>
                  <a:ext uri="{C183D7F6-B498-43B3-948B-1728B52AA6E4}">
                    <adec:decorative xmlns:adec="http://schemas.microsoft.com/office/drawing/2017/decorative" val="1"/>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Rectangle 14">
                <a:extLst>
                  <a:ext uri="{FF2B5EF4-FFF2-40B4-BE49-F238E27FC236}">
                    <a16:creationId xmlns:a16="http://schemas.microsoft.com/office/drawing/2014/main" id="{88737AE5-1C0F-412C-9DCF-7AE2A52509A1}"/>
                  </a:ext>
                  <a:ext uri="{C183D7F6-B498-43B3-948B-1728B52AA6E4}">
                    <adec:decorative xmlns:adec="http://schemas.microsoft.com/office/drawing/2017/decorative" val="1"/>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Rectangle 15">
                <a:extLst>
                  <a:ext uri="{FF2B5EF4-FFF2-40B4-BE49-F238E27FC236}">
                    <a16:creationId xmlns:a16="http://schemas.microsoft.com/office/drawing/2014/main" id="{FD02E755-AAB7-4643-976A-D68371DCE6F5}"/>
                  </a:ext>
                  <a:ext uri="{C183D7F6-B498-43B3-948B-1728B52AA6E4}">
                    <adec:decorative xmlns:adec="http://schemas.microsoft.com/office/drawing/2017/decorative" val="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16">
                <a:extLst>
                  <a:ext uri="{FF2B5EF4-FFF2-40B4-BE49-F238E27FC236}">
                    <a16:creationId xmlns:a16="http://schemas.microsoft.com/office/drawing/2014/main" id="{CDEEE934-2531-41A1-8FB9-2594C97367DA}"/>
                  </a:ext>
                  <a:ext uri="{C183D7F6-B498-43B3-948B-1728B52AA6E4}">
                    <adec:decorative xmlns:adec="http://schemas.microsoft.com/office/drawing/2017/decorative" val="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17">
                <a:extLst>
                  <a:ext uri="{FF2B5EF4-FFF2-40B4-BE49-F238E27FC236}">
                    <a16:creationId xmlns:a16="http://schemas.microsoft.com/office/drawing/2014/main" id="{3C119290-5437-4DD4-88C5-178C4E9A4DEE}"/>
                  </a:ext>
                  <a:ext uri="{C183D7F6-B498-43B3-948B-1728B52AA6E4}">
                    <adec:decorative xmlns:adec="http://schemas.microsoft.com/office/drawing/2017/decorative" val="1"/>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8">
                <a:extLst>
                  <a:ext uri="{FF2B5EF4-FFF2-40B4-BE49-F238E27FC236}">
                    <a16:creationId xmlns:a16="http://schemas.microsoft.com/office/drawing/2014/main" id="{292A9ED3-B5D4-4F89-991C-0E0F95A08DEF}"/>
                  </a:ext>
                  <a:ext uri="{C183D7F6-B498-43B3-948B-1728B52AA6E4}">
                    <adec:decorative xmlns:adec="http://schemas.microsoft.com/office/drawing/2017/decorative" val="1"/>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9">
                <a:extLst>
                  <a:ext uri="{FF2B5EF4-FFF2-40B4-BE49-F238E27FC236}">
                    <a16:creationId xmlns:a16="http://schemas.microsoft.com/office/drawing/2014/main" id="{7D360280-EE00-456E-AD44-4486652D0036}"/>
                  </a:ext>
                  <a:ext uri="{C183D7F6-B498-43B3-948B-1728B52AA6E4}">
                    <adec:decorative xmlns:adec="http://schemas.microsoft.com/office/drawing/2017/decorative" val="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20">
                <a:extLst>
                  <a:ext uri="{FF2B5EF4-FFF2-40B4-BE49-F238E27FC236}">
                    <a16:creationId xmlns:a16="http://schemas.microsoft.com/office/drawing/2014/main" id="{F7859FAF-2536-45CC-91AD-CEC58BE65786}"/>
                  </a:ext>
                  <a:ext uri="{C183D7F6-B498-43B3-948B-1728B52AA6E4}">
                    <adec:decorative xmlns:adec="http://schemas.microsoft.com/office/drawing/2017/decorative" val="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21">
                <a:extLst>
                  <a:ext uri="{FF2B5EF4-FFF2-40B4-BE49-F238E27FC236}">
                    <a16:creationId xmlns:a16="http://schemas.microsoft.com/office/drawing/2014/main" id="{556C0DE7-BE61-45EA-A8C7-A37E8F999CAB}"/>
                  </a:ext>
                  <a:ext uri="{C183D7F6-B498-43B3-948B-1728B52AA6E4}">
                    <adec:decorative xmlns:adec="http://schemas.microsoft.com/office/drawing/2017/decorative" val="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22">
                <a:extLst>
                  <a:ext uri="{FF2B5EF4-FFF2-40B4-BE49-F238E27FC236}">
                    <a16:creationId xmlns:a16="http://schemas.microsoft.com/office/drawing/2014/main" id="{7295EE22-1789-45CB-8477-86F12D4B3126}"/>
                  </a:ext>
                  <a:ext uri="{C183D7F6-B498-43B3-948B-1728B52AA6E4}">
                    <adec:decorative xmlns:adec="http://schemas.microsoft.com/office/drawing/2017/decorative" val="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23">
                <a:extLst>
                  <a:ext uri="{FF2B5EF4-FFF2-40B4-BE49-F238E27FC236}">
                    <a16:creationId xmlns:a16="http://schemas.microsoft.com/office/drawing/2014/main" id="{37205877-CE15-4E8F-A5B2-5F8248E651A7}"/>
                  </a:ext>
                  <a:ext uri="{C183D7F6-B498-43B3-948B-1728B52AA6E4}">
                    <adec:decorative xmlns:adec="http://schemas.microsoft.com/office/drawing/2017/decorative" val="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24">
                <a:extLst>
                  <a:ext uri="{FF2B5EF4-FFF2-40B4-BE49-F238E27FC236}">
                    <a16:creationId xmlns:a16="http://schemas.microsoft.com/office/drawing/2014/main" id="{EDB8C30D-B6E1-4EB9-B8D2-241028EE0CD4}"/>
                  </a:ext>
                  <a:ext uri="{C183D7F6-B498-43B3-948B-1728B52AA6E4}">
                    <adec:decorative xmlns:adec="http://schemas.microsoft.com/office/drawing/2017/decorative" val="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1" name="TextBox 90">
              <a:extLst>
                <a:ext uri="{FF2B5EF4-FFF2-40B4-BE49-F238E27FC236}">
                  <a16:creationId xmlns:a16="http://schemas.microsoft.com/office/drawing/2014/main" id="{CE2E3494-1595-4605-A429-104817AEF138}"/>
                </a:ext>
                <a:ext uri="{C183D7F6-B498-43B3-948B-1728B52AA6E4}">
                  <adec:decorative xmlns:adec="http://schemas.microsoft.com/office/drawing/2017/decorative" val="1"/>
                </a:ext>
              </a:extLst>
            </p:cNvPr>
            <p:cNvSpPr txBox="1"/>
            <p:nvPr/>
          </p:nvSpPr>
          <p:spPr>
            <a:xfrm>
              <a:off x="1077709" y="5068415"/>
              <a:ext cx="797013"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Telephony</a:t>
              </a:r>
              <a:br>
                <a:rPr kumimoji="0" lang="en-CA"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br>
              <a:r>
                <a:rPr kumimoji="0" lang="en-CA"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Server</a:t>
              </a:r>
              <a:endParaRPr kumimoji="0" lang="en-US" sz="1000" b="0" i="0" u="none" strike="noStrike" kern="1200" cap="none" spc="0" normalizeH="0" baseline="0" noProof="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37" name="Straight Arrow Connector 136">
            <a:extLst>
              <a:ext uri="{FF2B5EF4-FFF2-40B4-BE49-F238E27FC236}">
                <a16:creationId xmlns:a16="http://schemas.microsoft.com/office/drawing/2014/main" id="{6051A74F-56E9-4CAF-8752-25745495A25D}"/>
              </a:ext>
              <a:ext uri="{C183D7F6-B498-43B3-948B-1728B52AA6E4}">
                <adec:decorative xmlns:adec="http://schemas.microsoft.com/office/drawing/2017/decorative" val="1"/>
              </a:ext>
            </a:extLst>
          </p:cNvPr>
          <p:cNvCxnSpPr>
            <a:cxnSpLocks/>
          </p:cNvCxnSpPr>
          <p:nvPr/>
        </p:nvCxnSpPr>
        <p:spPr>
          <a:xfrm rot="10800000" flipH="1">
            <a:off x="3600302"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azure storage icon">
            <a:extLst>
              <a:ext uri="{FF2B5EF4-FFF2-40B4-BE49-F238E27FC236}">
                <a16:creationId xmlns:a16="http://schemas.microsoft.com/office/drawing/2014/main" id="{A60A7B6E-AB81-4420-BEE1-1C76BC3C0EC4}"/>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5861" y="3376736"/>
            <a:ext cx="497283" cy="497283"/>
          </a:xfrm>
          <a:prstGeom prst="rect">
            <a:avLst/>
          </a:prstGeom>
        </p:spPr>
      </p:pic>
      <p:sp>
        <p:nvSpPr>
          <p:cNvPr id="141" name="TextBox 140">
            <a:extLst>
              <a:ext uri="{FF2B5EF4-FFF2-40B4-BE49-F238E27FC236}">
                <a16:creationId xmlns:a16="http://schemas.microsoft.com/office/drawing/2014/main" id="{A049FF17-1AA8-4BF9-AE3D-2B813B29AC2E}"/>
              </a:ext>
              <a:ext uri="{C183D7F6-B498-43B3-948B-1728B52AA6E4}">
                <adec:decorative xmlns:adec="http://schemas.microsoft.com/office/drawing/2017/decorative" val="0"/>
              </a:ext>
            </a:extLst>
          </p:cNvPr>
          <p:cNvSpPr txBox="1"/>
          <p:nvPr/>
        </p:nvSpPr>
        <p:spPr>
          <a:xfrm>
            <a:off x="4074542" y="3837155"/>
            <a:ext cx="63991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Azure</a:t>
            </a:r>
            <a:b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Storage</a:t>
            </a:r>
          </a:p>
        </p:txBody>
      </p:sp>
      <p:sp>
        <p:nvSpPr>
          <p:cNvPr id="68" name="TextBox 67">
            <a:extLst>
              <a:ext uri="{FF2B5EF4-FFF2-40B4-BE49-F238E27FC236}">
                <a16:creationId xmlns:a16="http://schemas.microsoft.com/office/drawing/2014/main" id="{A6F0F362-CBAF-416A-B85C-8F6E3533D01B}"/>
              </a:ext>
              <a:ext uri="{C183D7F6-B498-43B3-948B-1728B52AA6E4}">
                <adec:decorative xmlns:adec="http://schemas.microsoft.com/office/drawing/2017/decorative" val="0"/>
              </a:ext>
            </a:extLst>
          </p:cNvPr>
          <p:cNvSpPr txBox="1"/>
          <p:nvPr/>
        </p:nvSpPr>
        <p:spPr>
          <a:xfrm>
            <a:off x="4751032" y="3208585"/>
            <a:ext cx="53412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Audio</a:t>
            </a:r>
            <a:br>
              <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Files</a:t>
            </a:r>
          </a:p>
        </p:txBody>
      </p:sp>
      <p:cxnSp>
        <p:nvCxnSpPr>
          <p:cNvPr id="86" name="Straight Arrow Connector 85">
            <a:extLst>
              <a:ext uri="{FF2B5EF4-FFF2-40B4-BE49-F238E27FC236}">
                <a16:creationId xmlns:a16="http://schemas.microsoft.com/office/drawing/2014/main" id="{83E1016F-217B-4942-88DC-2DCA699A7991}"/>
              </a:ext>
              <a:ext uri="{C183D7F6-B498-43B3-948B-1728B52AA6E4}">
                <adec:decorative xmlns:adec="http://schemas.microsoft.com/office/drawing/2017/decorative" val="1"/>
              </a:ext>
            </a:extLst>
          </p:cNvPr>
          <p:cNvCxnSpPr>
            <a:cxnSpLocks/>
          </p:cNvCxnSpPr>
          <p:nvPr/>
        </p:nvCxnSpPr>
        <p:spPr>
          <a:xfrm rot="10800000" flipH="1">
            <a:off x="4779029"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2752B7C-5231-4BC1-BD7D-E40C4C2E3BE3}"/>
              </a:ext>
              <a:ext uri="{C183D7F6-B498-43B3-948B-1728B52AA6E4}">
                <adec:decorative xmlns:adec="http://schemas.microsoft.com/office/drawing/2017/decorative" val="1"/>
              </a:ext>
            </a:extLst>
          </p:cNvPr>
          <p:cNvSpPr/>
          <p:nvPr/>
        </p:nvSpPr>
        <p:spPr bwMode="auto">
          <a:xfrm>
            <a:off x="5335428" y="2472129"/>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F3858DE0-A737-4AD6-9073-137AF950CE7A}"/>
              </a:ext>
              <a:ext uri="{C183D7F6-B498-43B3-948B-1728B52AA6E4}">
                <adec:decorative xmlns:adec="http://schemas.microsoft.com/office/drawing/2017/decorative" val="0"/>
              </a:ext>
            </a:extLst>
          </p:cNvPr>
          <p:cNvSpPr txBox="1"/>
          <p:nvPr/>
        </p:nvSpPr>
        <p:spPr>
          <a:xfrm>
            <a:off x="5733791" y="2544025"/>
            <a:ext cx="20371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Intelligent Transcription</a:t>
            </a:r>
            <a:endParaRPr kumimoji="0" lang="en-CA" sz="1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6" name="Graphic 125" descr="speech to text icon">
            <a:extLst>
              <a:ext uri="{FF2B5EF4-FFF2-40B4-BE49-F238E27FC236}">
                <a16:creationId xmlns:a16="http://schemas.microsoft.com/office/drawing/2014/main" id="{FC0E42D0-8655-421D-8B5C-EE1544E9505C}"/>
              </a:ext>
              <a:ext uri="{C183D7F6-B498-43B3-948B-1728B52AA6E4}">
                <adec:decorative xmlns:adec="http://schemas.microsoft.com/office/drawing/2017/decorative" val="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6772" y="3329917"/>
            <a:ext cx="367089" cy="367089"/>
          </a:xfrm>
          <a:prstGeom prst="rect">
            <a:avLst/>
          </a:prstGeom>
        </p:spPr>
      </p:pic>
      <p:sp>
        <p:nvSpPr>
          <p:cNvPr id="127" name="TextBox 126">
            <a:extLst>
              <a:ext uri="{FF2B5EF4-FFF2-40B4-BE49-F238E27FC236}">
                <a16:creationId xmlns:a16="http://schemas.microsoft.com/office/drawing/2014/main" id="{35315BF0-D09F-442F-86AB-F9A4C5539000}"/>
              </a:ext>
              <a:ext uri="{C183D7F6-B498-43B3-948B-1728B52AA6E4}">
                <adec:decorative xmlns:adec="http://schemas.microsoft.com/office/drawing/2017/decorative" val="0"/>
              </a:ext>
            </a:extLst>
          </p:cNvPr>
          <p:cNvSpPr txBox="1"/>
          <p:nvPr/>
        </p:nvSpPr>
        <p:spPr>
          <a:xfrm>
            <a:off x="5509142" y="3763596"/>
            <a:ext cx="108234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Speech-to-Text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44" name="Straight Arrow Connector 43">
            <a:extLst>
              <a:ext uri="{FF2B5EF4-FFF2-40B4-BE49-F238E27FC236}">
                <a16:creationId xmlns:a16="http://schemas.microsoft.com/office/drawing/2014/main" id="{785327A5-2286-1152-05E5-4EF1DBB90BDF}"/>
              </a:ext>
              <a:ext uri="{C183D7F6-B498-43B3-948B-1728B52AA6E4}">
                <adec:decorative xmlns:adec="http://schemas.microsoft.com/office/drawing/2017/decorative" val="1"/>
              </a:ext>
            </a:extLst>
          </p:cNvPr>
          <p:cNvCxnSpPr>
            <a:cxnSpLocks/>
          </p:cNvCxnSpPr>
          <p:nvPr/>
        </p:nvCxnSpPr>
        <p:spPr>
          <a:xfrm rot="10800000" flipH="1">
            <a:off x="6525921" y="3551869"/>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2F358329-2C19-4FBA-B51C-51CE75BE790F" descr="openai service icon">
            <a:extLst>
              <a:ext uri="{FF2B5EF4-FFF2-40B4-BE49-F238E27FC236}">
                <a16:creationId xmlns:a16="http://schemas.microsoft.com/office/drawing/2014/main" id="{AA0340B6-FD00-891C-C203-178A34966EB3}"/>
              </a:ext>
              <a:ext uri="{C183D7F6-B498-43B3-948B-1728B52AA6E4}">
                <adec:decorative xmlns:adec="http://schemas.microsoft.com/office/drawing/2017/decorative" val="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7120216" y="333164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9"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0"/>
              </a:ext>
            </a:extLst>
          </p:cNvPr>
          <p:cNvSpPr txBox="1"/>
          <p:nvPr/>
        </p:nvSpPr>
        <p:spPr>
          <a:xfrm>
            <a:off x="6851295" y="3763596"/>
            <a:ext cx="99899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OpenAI</a:t>
            </a:r>
            <a:b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a:extLst>
              <a:ext uri="{FF2B5EF4-FFF2-40B4-BE49-F238E27FC236}">
                <a16:creationId xmlns:a16="http://schemas.microsoft.com/office/drawing/2014/main" id="{E90E8F75-74E7-459D-9ED4-5D00DB57079D}"/>
              </a:ext>
              <a:ext uri="{C183D7F6-B498-43B3-948B-1728B52AA6E4}">
                <adec:decorative xmlns:adec="http://schemas.microsoft.com/office/drawing/2017/decorative" val="0"/>
              </a:ext>
            </a:extLst>
          </p:cNvPr>
          <p:cNvSpPr/>
          <p:nvPr/>
        </p:nvSpPr>
        <p:spPr bwMode="auto">
          <a:xfrm>
            <a:off x="5335428" y="4183604"/>
            <a:ext cx="2681487"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Cognitive Services –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 &amp; OpenAI</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49" name="Straight Arrow Connector 48">
            <a:extLst>
              <a:ext uri="{FF2B5EF4-FFF2-40B4-BE49-F238E27FC236}">
                <a16:creationId xmlns:a16="http://schemas.microsoft.com/office/drawing/2014/main" id="{9DDC53DE-E890-4B04-9A43-76EC1BEB9AFB}"/>
              </a:ext>
              <a:ext uri="{C183D7F6-B498-43B3-948B-1728B52AA6E4}">
                <adec:decorative xmlns:adec="http://schemas.microsoft.com/office/drawing/2017/decorative" val="1"/>
              </a:ext>
            </a:extLst>
          </p:cNvPr>
          <p:cNvCxnSpPr>
            <a:cxnSpLocks/>
          </p:cNvCxnSpPr>
          <p:nvPr/>
        </p:nvCxnSpPr>
        <p:spPr>
          <a:xfrm flipV="1">
            <a:off x="8217877" y="2882102"/>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C648B1C5-D297-4A0F-976D-7A68654A0BDF}"/>
              </a:ext>
              <a:ext uri="{C183D7F6-B498-43B3-948B-1728B52AA6E4}">
                <adec:decorative xmlns:adec="http://schemas.microsoft.com/office/drawing/2017/decorative" val="1"/>
              </a:ext>
            </a:extLst>
          </p:cNvPr>
          <p:cNvSpPr/>
          <p:nvPr/>
        </p:nvSpPr>
        <p:spPr bwMode="auto">
          <a:xfrm>
            <a:off x="9302560" y="1873957"/>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12BEFA7B-D3D1-42B4-9BC5-CEE84DE9E403}"/>
              </a:ext>
              <a:ext uri="{C183D7F6-B498-43B3-948B-1728B52AA6E4}">
                <adec:decorative xmlns:adec="http://schemas.microsoft.com/office/drawing/2017/decorative" val="0"/>
              </a:ext>
            </a:extLst>
          </p:cNvPr>
          <p:cNvSpPr txBox="1"/>
          <p:nvPr/>
        </p:nvSpPr>
        <p:spPr>
          <a:xfrm>
            <a:off x="9145724" y="1901980"/>
            <a:ext cx="2290269" cy="4693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PowerBI</a:t>
            </a: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Insights</a:t>
            </a:r>
            <a:b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(near real-time)</a:t>
            </a:r>
            <a:endPar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descr="Microsoft Power BI Logo et symbole, sens, histoire, PNG, marque">
            <a:extLst>
              <a:ext uri="{FF2B5EF4-FFF2-40B4-BE49-F238E27FC236}">
                <a16:creationId xmlns:a16="http://schemas.microsoft.com/office/drawing/2014/main" id="{2FFB8D02-C89A-FC9E-07F0-804105F0DF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52031" y="2456154"/>
            <a:ext cx="1129746" cy="635482"/>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a:extLst>
              <a:ext uri="{FF2B5EF4-FFF2-40B4-BE49-F238E27FC236}">
                <a16:creationId xmlns:a16="http://schemas.microsoft.com/office/drawing/2014/main" id="{09FA252B-46B0-445E-ADF6-5E2BC6FD38DA}"/>
              </a:ext>
              <a:ext uri="{C183D7F6-B498-43B3-948B-1728B52AA6E4}">
                <adec:decorative xmlns:adec="http://schemas.microsoft.com/office/drawing/2017/decorative" val="0"/>
              </a:ext>
            </a:extLst>
          </p:cNvPr>
          <p:cNvSpPr/>
          <p:nvPr/>
        </p:nvSpPr>
        <p:spPr bwMode="auto">
          <a:xfrm>
            <a:off x="9138307" y="3031520"/>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Conversation Trends</a:t>
            </a:r>
            <a:b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&amp; Insights</a:t>
            </a:r>
          </a:p>
        </p:txBody>
      </p:sp>
      <p:cxnSp>
        <p:nvCxnSpPr>
          <p:cNvPr id="39" name="Straight Arrow Connector 38">
            <a:extLst>
              <a:ext uri="{FF2B5EF4-FFF2-40B4-BE49-F238E27FC236}">
                <a16:creationId xmlns:a16="http://schemas.microsoft.com/office/drawing/2014/main" id="{5A95749D-80D5-D7E1-BEA4-A5370A323008}"/>
              </a:ext>
              <a:ext uri="{C183D7F6-B498-43B3-948B-1728B52AA6E4}">
                <adec:decorative xmlns:adec="http://schemas.microsoft.com/office/drawing/2017/decorative" val="1"/>
              </a:ext>
            </a:extLst>
          </p:cNvPr>
          <p:cNvCxnSpPr>
            <a:cxnSpLocks/>
          </p:cNvCxnSpPr>
          <p:nvPr/>
        </p:nvCxnSpPr>
        <p:spPr>
          <a:xfrm>
            <a:off x="8223971" y="3929591"/>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2BD0FFDE-7455-B293-9205-4253451482C7}"/>
              </a:ext>
              <a:ext uri="{C183D7F6-B498-43B3-948B-1728B52AA6E4}">
                <adec:decorative xmlns:adec="http://schemas.microsoft.com/office/drawing/2017/decorative" val="1"/>
              </a:ext>
            </a:extLst>
          </p:cNvPr>
          <p:cNvSpPr/>
          <p:nvPr/>
        </p:nvSpPr>
        <p:spPr bwMode="auto">
          <a:xfrm>
            <a:off x="9314283" y="3873227"/>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303730A7-EB04-F00A-3C62-69961AC5F99E}"/>
              </a:ext>
              <a:ext uri="{C183D7F6-B498-43B3-948B-1728B52AA6E4}">
                <adec:decorative xmlns:adec="http://schemas.microsoft.com/office/drawing/2017/decorative" val="0"/>
              </a:ext>
            </a:extLst>
          </p:cNvPr>
          <p:cNvSpPr txBox="1"/>
          <p:nvPr/>
        </p:nvSpPr>
        <p:spPr>
          <a:xfrm>
            <a:off x="9154414" y="3966473"/>
            <a:ext cx="22902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CRM</a:t>
            </a:r>
          </a:p>
        </p:txBody>
      </p:sp>
      <p:grpSp>
        <p:nvGrpSpPr>
          <p:cNvPr id="20" name="Group 19">
            <a:extLst>
              <a:ext uri="{FF2B5EF4-FFF2-40B4-BE49-F238E27FC236}">
                <a16:creationId xmlns:a16="http://schemas.microsoft.com/office/drawing/2014/main" id="{D3B7EBBF-E0B5-48CF-8C5D-DC229575E8E1}"/>
              </a:ext>
              <a:ext uri="{C183D7F6-B498-43B3-948B-1728B52AA6E4}">
                <adec:decorative xmlns:adec="http://schemas.microsoft.com/office/drawing/2017/decorative" val="1"/>
              </a:ext>
            </a:extLst>
          </p:cNvPr>
          <p:cNvGrpSpPr/>
          <p:nvPr/>
        </p:nvGrpSpPr>
        <p:grpSpPr>
          <a:xfrm>
            <a:off x="10022525" y="4444303"/>
            <a:ext cx="542945" cy="599305"/>
            <a:chOff x="7543247" y="3128969"/>
            <a:chExt cx="481522" cy="531505"/>
          </a:xfrm>
        </p:grpSpPr>
        <p:grpSp>
          <p:nvGrpSpPr>
            <p:cNvPr id="21" name="Group 20">
              <a:extLst>
                <a:ext uri="{FF2B5EF4-FFF2-40B4-BE49-F238E27FC236}">
                  <a16:creationId xmlns:a16="http://schemas.microsoft.com/office/drawing/2014/main" id="{A0926C90-51C8-423C-9F51-AFDAE8EEB67A}"/>
                </a:ext>
              </a:extLst>
            </p:cNvPr>
            <p:cNvGrpSpPr/>
            <p:nvPr/>
          </p:nvGrpSpPr>
          <p:grpSpPr>
            <a:xfrm>
              <a:off x="7543247" y="3128969"/>
              <a:ext cx="481522" cy="531505"/>
              <a:chOff x="4791177" y="2725299"/>
              <a:chExt cx="583305" cy="643849"/>
            </a:xfrm>
          </p:grpSpPr>
          <p:grpSp>
            <p:nvGrpSpPr>
              <p:cNvPr id="23" name="Group 22">
                <a:extLst>
                  <a:ext uri="{FF2B5EF4-FFF2-40B4-BE49-F238E27FC236}">
                    <a16:creationId xmlns:a16="http://schemas.microsoft.com/office/drawing/2014/main" id="{65C087F4-AE43-406F-8632-FA9229AE38B7}"/>
                  </a:ext>
                </a:extLst>
              </p:cNvPr>
              <p:cNvGrpSpPr/>
              <p:nvPr/>
            </p:nvGrpSpPr>
            <p:grpSpPr>
              <a:xfrm>
                <a:off x="4869000" y="2981621"/>
                <a:ext cx="505482" cy="387527"/>
                <a:chOff x="4764224" y="2905396"/>
                <a:chExt cx="614227" cy="470896"/>
              </a:xfrm>
            </p:grpSpPr>
            <p:grpSp>
              <p:nvGrpSpPr>
                <p:cNvPr id="28" name="Group 27">
                  <a:extLst>
                    <a:ext uri="{FF2B5EF4-FFF2-40B4-BE49-F238E27FC236}">
                      <a16:creationId xmlns:a16="http://schemas.microsoft.com/office/drawing/2014/main" id="{2C470D61-D652-41DF-A230-9575DA8EE53E}"/>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8FA8A28-170F-40AF-8192-6DE2AB594876}"/>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6" name="Oval 35">
                    <a:extLst>
                      <a:ext uri="{FF2B5EF4-FFF2-40B4-BE49-F238E27FC236}">
                        <a16:creationId xmlns:a16="http://schemas.microsoft.com/office/drawing/2014/main" id="{CD9A80F0-8F83-4403-8F66-342D357F3C11}"/>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7CF51DEF-A1F1-43F1-AF25-2F99400136A2}"/>
                    </a:ext>
                  </a:extLst>
                </p:cNvPr>
                <p:cNvGrpSpPr/>
                <p:nvPr/>
              </p:nvGrpSpPr>
              <p:grpSpPr>
                <a:xfrm>
                  <a:off x="5031363" y="2905396"/>
                  <a:ext cx="347088" cy="388143"/>
                  <a:chOff x="1175042" y="1972326"/>
                  <a:chExt cx="147106" cy="164506"/>
                </a:xfrm>
              </p:grpSpPr>
              <p:sp>
                <p:nvSpPr>
                  <p:cNvPr id="32" name="Freeform 5">
                    <a:extLst>
                      <a:ext uri="{FF2B5EF4-FFF2-40B4-BE49-F238E27FC236}">
                        <a16:creationId xmlns:a16="http://schemas.microsoft.com/office/drawing/2014/main" id="{75FCB293-6D34-45BC-8298-343EB2D0C17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E8779EF9-1BB6-466D-B2A9-33FFC25A6DC5}"/>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31" name="Freeform 28">
                  <a:extLst>
                    <a:ext uri="{FF2B5EF4-FFF2-40B4-BE49-F238E27FC236}">
                      <a16:creationId xmlns:a16="http://schemas.microsoft.com/office/drawing/2014/main" id="{10CE31D0-9C90-42A9-A794-6167E865A2B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7ACC665-91ED-4235-88D5-907F4A3BFA0E}"/>
                  </a:ext>
                </a:extLst>
              </p:cNvPr>
              <p:cNvGrpSpPr/>
              <p:nvPr/>
            </p:nvGrpSpPr>
            <p:grpSpPr>
              <a:xfrm>
                <a:off x="4791177" y="2725299"/>
                <a:ext cx="324620" cy="292851"/>
                <a:chOff x="4764983" y="2720537"/>
                <a:chExt cx="324620" cy="292851"/>
              </a:xfrm>
            </p:grpSpPr>
            <p:sp>
              <p:nvSpPr>
                <p:cNvPr id="26" name="Rectangle: Rounded Corners 25">
                  <a:extLst>
                    <a:ext uri="{FF2B5EF4-FFF2-40B4-BE49-F238E27FC236}">
                      <a16:creationId xmlns:a16="http://schemas.microsoft.com/office/drawing/2014/main" id="{8711AC26-1C3C-4743-BABD-B6D8EF57AB40}"/>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128">
                  <a:extLst>
                    <a:ext uri="{FF2B5EF4-FFF2-40B4-BE49-F238E27FC236}">
                      <a16:creationId xmlns:a16="http://schemas.microsoft.com/office/drawing/2014/main" id="{5E02615B-6D39-4F15-B735-C753411224E5}"/>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Freeform 33">
                <a:extLst>
                  <a:ext uri="{FF2B5EF4-FFF2-40B4-BE49-F238E27FC236}">
                    <a16:creationId xmlns:a16="http://schemas.microsoft.com/office/drawing/2014/main" id="{31E23D57-7879-4E6C-BD24-920EA9C38E51}"/>
                  </a:ext>
                  <a:ext uri="{C183D7F6-B498-43B3-948B-1728B52AA6E4}">
                    <adec:decorative xmlns:adec="http://schemas.microsoft.com/office/drawing/2017/decorative" val="1"/>
                  </a:ext>
                </a:extLst>
              </p:cNvPr>
              <p:cNvSpPr>
                <a:spLocks noEditPoints="1"/>
              </p:cNvSpPr>
              <p:nvPr/>
            </p:nvSpPr>
            <p:spPr bwMode="auto">
              <a:xfrm flipH="1">
                <a:off x="4962794" y="2846627"/>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22" name="Freeform 57">
              <a:extLst>
                <a:ext uri="{FF2B5EF4-FFF2-40B4-BE49-F238E27FC236}">
                  <a16:creationId xmlns:a16="http://schemas.microsoft.com/office/drawing/2014/main" id="{7DE2D1B3-82EF-4746-B3C9-00E0E2154EF6}"/>
                </a:ext>
                <a:ext uri="{C183D7F6-B498-43B3-948B-1728B52AA6E4}">
                  <adec:decorative xmlns:adec="http://schemas.microsoft.com/office/drawing/2017/decorative" val="1"/>
                </a:ext>
              </a:extLst>
            </p:cNvPr>
            <p:cNvSpPr>
              <a:spLocks noEditPoints="1"/>
            </p:cNvSpPr>
            <p:nvPr/>
          </p:nvSpPr>
          <p:spPr bwMode="auto">
            <a:xfrm>
              <a:off x="7596187" y="3162302"/>
              <a:ext cx="103187" cy="10318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961E33D3-A4E1-7F1A-6F38-4671724032B0}"/>
              </a:ext>
              <a:ext uri="{C183D7F6-B498-43B3-948B-1728B52AA6E4}">
                <adec:decorative xmlns:adec="http://schemas.microsoft.com/office/drawing/2017/decorative" val="0"/>
              </a:ext>
            </a:extLst>
          </p:cNvPr>
          <p:cNvSpPr/>
          <p:nvPr/>
        </p:nvSpPr>
        <p:spPr bwMode="auto">
          <a:xfrm>
            <a:off x="9150030" y="5030790"/>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Detailed call history incl. summaries, call reasons, etc.</a:t>
            </a:r>
          </a:p>
        </p:txBody>
      </p:sp>
    </p:spTree>
    <p:extLst>
      <p:ext uri="{BB962C8B-B14F-4D97-AF65-F5344CB8AC3E}">
        <p14:creationId xmlns:p14="http://schemas.microsoft.com/office/powerpoint/2010/main" val="31113691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3720B27-086E-C04F-D93C-F6F4D95CF4D6}"/>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itle 93">
            <a:extLst>
              <a:ext uri="{FF2B5EF4-FFF2-40B4-BE49-F238E27FC236}">
                <a16:creationId xmlns:a16="http://schemas.microsoft.com/office/drawing/2014/main" id="{674A6A92-DC07-8E6C-DD21-60109908A822}"/>
              </a:ext>
            </a:extLst>
          </p:cNvPr>
          <p:cNvSpPr txBox="1">
            <a:spLocks noGrp="1"/>
          </p:cNvSpPr>
          <p:nvPr>
            <p:ph type="title" idx="4294967295"/>
          </p:nvPr>
        </p:nvSpPr>
        <p:spPr>
          <a:xfrm>
            <a:off x="702139" y="545142"/>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Sample Use Cases</a:t>
            </a:r>
          </a:p>
        </p:txBody>
      </p:sp>
      <p:sp>
        <p:nvSpPr>
          <p:cNvPr id="3" name="Title 1">
            <a:extLst>
              <a:ext uri="{FF2B5EF4-FFF2-40B4-BE49-F238E27FC236}">
                <a16:creationId xmlns:a16="http://schemas.microsoft.com/office/drawing/2014/main" id="{F82416FC-D692-1EE9-71F0-5C4EC01F833B}"/>
              </a:ext>
            </a:extLst>
          </p:cNvPr>
          <p:cNvSpPr txBox="1">
            <a:spLocks/>
          </p:cNvSpPr>
          <p:nvPr/>
        </p:nvSpPr>
        <p:spPr>
          <a:xfrm>
            <a:off x="9986150" y="2594812"/>
            <a:ext cx="1691874" cy="2954655"/>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Example:</a:t>
            </a:r>
          </a:p>
          <a:p>
            <a:r>
              <a:rPr lang="en-US" sz="2400"/>
              <a:t>Extract information from text and summarize it</a:t>
            </a:r>
            <a:br>
              <a:rPr lang="en-US" sz="2400"/>
            </a:br>
            <a:endParaRPr lang="en-US" sz="2400"/>
          </a:p>
        </p:txBody>
      </p:sp>
      <p:grpSp>
        <p:nvGrpSpPr>
          <p:cNvPr id="2" name="Group 1" descr="A screenshot of a call center use case where the text prompt is a transcript of a customer who was involved in an accident is making an insurance claim and the output is a numbered list from Azure OpenAI Service">
            <a:extLst>
              <a:ext uri="{FF2B5EF4-FFF2-40B4-BE49-F238E27FC236}">
                <a16:creationId xmlns:a16="http://schemas.microsoft.com/office/drawing/2014/main" id="{C423AECF-FDFF-E963-8EF2-C8FCB967E499}"/>
              </a:ext>
            </a:extLst>
          </p:cNvPr>
          <p:cNvGrpSpPr/>
          <p:nvPr/>
        </p:nvGrpSpPr>
        <p:grpSpPr>
          <a:xfrm>
            <a:off x="704625" y="1425388"/>
            <a:ext cx="8989779" cy="4958745"/>
            <a:chOff x="183623" y="731004"/>
            <a:chExt cx="9510782" cy="5653129"/>
          </a:xfrm>
        </p:grpSpPr>
        <p:pic>
          <p:nvPicPr>
            <p:cNvPr id="4" name="Picture 3">
              <a:extLst>
                <a:ext uri="{FF2B5EF4-FFF2-40B4-BE49-F238E27FC236}">
                  <a16:creationId xmlns:a16="http://schemas.microsoft.com/office/drawing/2014/main" id="{5AC61701-3670-D5F0-A138-852A6B658DE4}"/>
                </a:ext>
              </a:extLst>
            </p:cNvPr>
            <p:cNvPicPr>
              <a:picLocks noChangeAspect="1"/>
            </p:cNvPicPr>
            <p:nvPr/>
          </p:nvPicPr>
          <p:blipFill>
            <a:blip r:embed="rId2"/>
            <a:stretch>
              <a:fillRect/>
            </a:stretch>
          </p:blipFill>
          <p:spPr>
            <a:xfrm>
              <a:off x="183623" y="731004"/>
              <a:ext cx="9510782" cy="5653129"/>
            </a:xfrm>
            <a:prstGeom prst="rect">
              <a:avLst/>
            </a:prstGeom>
          </p:spPr>
        </p:pic>
        <p:sp>
          <p:nvSpPr>
            <p:cNvPr id="11" name="Rectangle 10">
              <a:extLst>
                <a:ext uri="{FF2B5EF4-FFF2-40B4-BE49-F238E27FC236}">
                  <a16:creationId xmlns:a16="http://schemas.microsoft.com/office/drawing/2014/main" id="{1D1D7BC2-F416-FB5A-0498-5E590A3C9653}"/>
                </a:ext>
              </a:extLst>
            </p:cNvPr>
            <p:cNvSpPr/>
            <p:nvPr/>
          </p:nvSpPr>
          <p:spPr bwMode="auto">
            <a:xfrm>
              <a:off x="336534" y="3765357"/>
              <a:ext cx="9204960" cy="1209455"/>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EF95A702-C6C1-55DC-F7FC-935929083E66}"/>
                </a:ext>
              </a:extLst>
            </p:cNvPr>
            <p:cNvSpPr/>
            <p:nvPr/>
          </p:nvSpPr>
          <p:spPr bwMode="auto">
            <a:xfrm>
              <a:off x="326248" y="1879163"/>
              <a:ext cx="9215246" cy="1807598"/>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92CD58A1-E60C-5C4B-0DD8-5B0ED20499BD}"/>
                </a:ext>
              </a:extLst>
            </p:cNvPr>
            <p:cNvSpPr txBox="1"/>
            <p:nvPr/>
          </p:nvSpPr>
          <p:spPr>
            <a:xfrm>
              <a:off x="6921238" y="3734534"/>
              <a:ext cx="2495829" cy="245613"/>
            </a:xfrm>
            <a:prstGeom prst="rect">
              <a:avLst/>
            </a:prstGeom>
            <a:solidFill>
              <a:schemeClr val="accent6"/>
            </a:solidFill>
          </p:spPr>
          <p:txBody>
            <a:bodyPr wrap="square" lIns="0" tIns="0" rIns="0" bIns="0" rtlCol="0">
              <a:spAutoFit/>
            </a:bodyPr>
            <a:lstStyle/>
            <a:p>
              <a:pPr algn="ctr"/>
              <a:r>
                <a:rPr lang="en-GB" sz="1400" b="1">
                  <a:solidFill>
                    <a:srgbClr val="7030A0"/>
                  </a:solidFill>
                </a:rPr>
                <a:t>Azure </a:t>
              </a:r>
              <a:r>
                <a:rPr lang="en-GB" sz="1400" b="1" err="1">
                  <a:solidFill>
                    <a:srgbClr val="7030A0"/>
                  </a:solidFill>
                </a:rPr>
                <a:t>OpenAI</a:t>
              </a:r>
              <a:r>
                <a:rPr lang="en-GB" sz="1400" b="1">
                  <a:solidFill>
                    <a:srgbClr val="7030A0"/>
                  </a:solidFill>
                </a:rPr>
                <a:t> Instruction</a:t>
              </a:r>
            </a:p>
          </p:txBody>
        </p:sp>
        <p:sp>
          <p:nvSpPr>
            <p:cNvPr id="21" name="Rectangle 20">
              <a:extLst>
                <a:ext uri="{FF2B5EF4-FFF2-40B4-BE49-F238E27FC236}">
                  <a16:creationId xmlns:a16="http://schemas.microsoft.com/office/drawing/2014/main" id="{ABCBF8EA-7209-80E3-9ADE-147DA1EEA485}"/>
                </a:ext>
              </a:extLst>
            </p:cNvPr>
            <p:cNvSpPr/>
            <p:nvPr/>
          </p:nvSpPr>
          <p:spPr bwMode="auto">
            <a:xfrm>
              <a:off x="336534" y="5053408"/>
              <a:ext cx="9204960" cy="1196068"/>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D3E40AA2-984C-B68A-234B-D1ACBEF02220}"/>
                </a:ext>
              </a:extLst>
            </p:cNvPr>
            <p:cNvSpPr txBox="1"/>
            <p:nvPr/>
          </p:nvSpPr>
          <p:spPr>
            <a:xfrm>
              <a:off x="7316171" y="4945686"/>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Output </a:t>
              </a:r>
            </a:p>
          </p:txBody>
        </p:sp>
        <p:sp>
          <p:nvSpPr>
            <p:cNvPr id="12" name="TextBox 11">
              <a:extLst>
                <a:ext uri="{FF2B5EF4-FFF2-40B4-BE49-F238E27FC236}">
                  <a16:creationId xmlns:a16="http://schemas.microsoft.com/office/drawing/2014/main" id="{489E7257-6557-9816-61FD-C246EFB515F7}"/>
                </a:ext>
              </a:extLst>
            </p:cNvPr>
            <p:cNvSpPr txBox="1"/>
            <p:nvPr/>
          </p:nvSpPr>
          <p:spPr>
            <a:xfrm>
              <a:off x="7165933" y="1727776"/>
              <a:ext cx="2251135" cy="245613"/>
            </a:xfrm>
            <a:prstGeom prst="rect">
              <a:avLst/>
            </a:prstGeom>
            <a:solidFill>
              <a:schemeClr val="tx1"/>
            </a:solidFill>
          </p:spPr>
          <p:txBody>
            <a:bodyPr wrap="square" lIns="0" tIns="0" rIns="0" bIns="0" rtlCol="0">
              <a:spAutoFit/>
            </a:bodyPr>
            <a:lstStyle/>
            <a:p>
              <a:pPr algn="ctr"/>
              <a:r>
                <a:rPr lang="en-GB" sz="1400" b="1">
                  <a:solidFill>
                    <a:srgbClr val="7030A0"/>
                  </a:solidFill>
                </a:rPr>
                <a:t>Customer conversation</a:t>
              </a:r>
            </a:p>
          </p:txBody>
        </p:sp>
      </p:grpSp>
    </p:spTree>
    <p:extLst>
      <p:ext uri="{BB962C8B-B14F-4D97-AF65-F5344CB8AC3E}">
        <p14:creationId xmlns:p14="http://schemas.microsoft.com/office/powerpoint/2010/main" val="9310025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E9EDE27-6C34-5A7D-89B6-888133E02C72}"/>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4" name="Title 93">
            <a:extLst>
              <a:ext uri="{FF2B5EF4-FFF2-40B4-BE49-F238E27FC236}">
                <a16:creationId xmlns:a16="http://schemas.microsoft.com/office/drawing/2014/main" id="{1C43D54F-0D17-8DF5-40A6-46A22AC005CE}"/>
              </a:ext>
            </a:extLst>
          </p:cNvPr>
          <p:cNvSpPr txBox="1">
            <a:spLocks/>
          </p:cNvSpPr>
          <p:nvPr/>
        </p:nvSpPr>
        <p:spPr>
          <a:xfrm>
            <a:off x="702139" y="545142"/>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Sample Use Cases</a:t>
            </a:r>
          </a:p>
        </p:txBody>
      </p:sp>
      <p:sp>
        <p:nvSpPr>
          <p:cNvPr id="2" name="Title 1">
            <a:extLst>
              <a:ext uri="{FF2B5EF4-FFF2-40B4-BE49-F238E27FC236}">
                <a16:creationId xmlns:a16="http://schemas.microsoft.com/office/drawing/2014/main" id="{23D0ECBE-3D37-DF35-A718-560A638B2886}"/>
              </a:ext>
            </a:extLst>
          </p:cNvPr>
          <p:cNvSpPr>
            <a:spLocks noGrp="1"/>
          </p:cNvSpPr>
          <p:nvPr>
            <p:ph type="title"/>
          </p:nvPr>
        </p:nvSpPr>
        <p:spPr>
          <a:xfrm>
            <a:off x="9986150" y="2594812"/>
            <a:ext cx="1660143" cy="2215991"/>
          </a:xfrm>
        </p:spPr>
        <p:txBody>
          <a:bodyPr/>
          <a:lstStyle/>
          <a:p>
            <a:r>
              <a:rPr lang="en-US" sz="2400"/>
              <a:t>Call Center Automation</a:t>
            </a:r>
            <a:br>
              <a:rPr lang="en-US" sz="2400"/>
            </a:br>
            <a:br>
              <a:rPr lang="en-US" sz="2400"/>
            </a:br>
            <a:r>
              <a:rPr lang="en-US" sz="2400"/>
              <a:t>Example: </a:t>
            </a:r>
            <a:r>
              <a:rPr lang="en-US" sz="2400" err="1"/>
              <a:t>OpenAI</a:t>
            </a:r>
            <a:r>
              <a:rPr lang="en-US" sz="2400"/>
              <a:t> Prompt</a:t>
            </a:r>
          </a:p>
        </p:txBody>
      </p:sp>
      <p:grpSp>
        <p:nvGrpSpPr>
          <p:cNvPr id="3" name="Group 2" descr="A screenshot with the identical use case of a customer involved in and auto accident is making an insurance claim only this text prompt instructs Azure OpenAI Service to output the text in JSON format">
            <a:extLst>
              <a:ext uri="{FF2B5EF4-FFF2-40B4-BE49-F238E27FC236}">
                <a16:creationId xmlns:a16="http://schemas.microsoft.com/office/drawing/2014/main" id="{DB8C4DF0-138E-67A4-BFE0-C14732E4270E}"/>
              </a:ext>
            </a:extLst>
          </p:cNvPr>
          <p:cNvGrpSpPr/>
          <p:nvPr/>
        </p:nvGrpSpPr>
        <p:grpSpPr>
          <a:xfrm>
            <a:off x="688488" y="1436146"/>
            <a:ext cx="8885867" cy="5159962"/>
            <a:chOff x="326248" y="743948"/>
            <a:chExt cx="9248108" cy="5852160"/>
          </a:xfrm>
        </p:grpSpPr>
        <p:pic>
          <p:nvPicPr>
            <p:cNvPr id="9" name="Picture 8">
              <a:extLst>
                <a:ext uri="{FF2B5EF4-FFF2-40B4-BE49-F238E27FC236}">
                  <a16:creationId xmlns:a16="http://schemas.microsoft.com/office/drawing/2014/main" id="{7D8B4213-55E5-C259-8C23-9B014FCE57F1}"/>
                </a:ext>
              </a:extLst>
            </p:cNvPr>
            <p:cNvPicPr>
              <a:picLocks noChangeAspect="1"/>
            </p:cNvPicPr>
            <p:nvPr/>
          </p:nvPicPr>
          <p:blipFill>
            <a:blip r:embed="rId3"/>
            <a:stretch>
              <a:fillRect/>
            </a:stretch>
          </p:blipFill>
          <p:spPr>
            <a:xfrm>
              <a:off x="326248" y="743948"/>
              <a:ext cx="9248108" cy="5852160"/>
            </a:xfrm>
            <a:prstGeom prst="rect">
              <a:avLst/>
            </a:prstGeom>
          </p:spPr>
        </p:pic>
        <p:sp>
          <p:nvSpPr>
            <p:cNvPr id="11" name="Rectangle 10">
              <a:extLst>
                <a:ext uri="{FF2B5EF4-FFF2-40B4-BE49-F238E27FC236}">
                  <a16:creationId xmlns:a16="http://schemas.microsoft.com/office/drawing/2014/main" id="{1D1D7BC2-F416-FB5A-0498-5E590A3C9653}"/>
                </a:ext>
              </a:extLst>
            </p:cNvPr>
            <p:cNvSpPr/>
            <p:nvPr/>
          </p:nvSpPr>
          <p:spPr bwMode="auto">
            <a:xfrm>
              <a:off x="326248" y="3702592"/>
              <a:ext cx="9204960" cy="1135473"/>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489E7257-6557-9816-61FD-C246EFB515F7}"/>
                </a:ext>
              </a:extLst>
            </p:cNvPr>
            <p:cNvSpPr txBox="1"/>
            <p:nvPr/>
          </p:nvSpPr>
          <p:spPr>
            <a:xfrm>
              <a:off x="6825641" y="3581036"/>
              <a:ext cx="2473299" cy="488690"/>
            </a:xfrm>
            <a:prstGeom prst="rect">
              <a:avLst/>
            </a:prstGeom>
            <a:solidFill>
              <a:schemeClr val="accent6"/>
            </a:solidFill>
          </p:spPr>
          <p:txBody>
            <a:bodyPr wrap="square" lIns="0" tIns="0" rIns="0" bIns="0" rtlCol="0">
              <a:spAutoFit/>
            </a:bodyPr>
            <a:lstStyle/>
            <a:p>
              <a:pPr algn="ctr"/>
              <a:r>
                <a:rPr lang="en-GB" sz="1400" b="1">
                  <a:solidFill>
                    <a:srgbClr val="7030A0"/>
                  </a:solidFill>
                </a:rPr>
                <a:t>Customer conversation in English (or other language)</a:t>
              </a:r>
            </a:p>
          </p:txBody>
        </p:sp>
        <p:sp>
          <p:nvSpPr>
            <p:cNvPr id="16" name="Rectangle 15">
              <a:extLst>
                <a:ext uri="{FF2B5EF4-FFF2-40B4-BE49-F238E27FC236}">
                  <a16:creationId xmlns:a16="http://schemas.microsoft.com/office/drawing/2014/main" id="{EF95A702-C6C1-55DC-F7FC-935929083E66}"/>
                </a:ext>
              </a:extLst>
            </p:cNvPr>
            <p:cNvSpPr/>
            <p:nvPr/>
          </p:nvSpPr>
          <p:spPr bwMode="auto">
            <a:xfrm>
              <a:off x="326248" y="1608590"/>
              <a:ext cx="9204960" cy="1972445"/>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92CD58A1-E60C-5C4B-0DD8-5B0ED20499BD}"/>
                </a:ext>
              </a:extLst>
            </p:cNvPr>
            <p:cNvSpPr txBox="1"/>
            <p:nvPr/>
          </p:nvSpPr>
          <p:spPr>
            <a:xfrm>
              <a:off x="7272019" y="1580922"/>
              <a:ext cx="2026920" cy="430887"/>
            </a:xfrm>
            <a:prstGeom prst="rect">
              <a:avLst/>
            </a:prstGeom>
            <a:solidFill>
              <a:schemeClr val="accent6"/>
            </a:solidFill>
          </p:spPr>
          <p:txBody>
            <a:bodyPr wrap="square" lIns="0" tIns="0" rIns="0" bIns="0" rtlCol="0">
              <a:spAutoFit/>
            </a:bodyPr>
            <a:lstStyle/>
            <a:p>
              <a:pPr algn="ctr"/>
              <a:r>
                <a:rPr lang="en-GB" sz="1400" b="1">
                  <a:solidFill>
                    <a:srgbClr val="7030A0"/>
                  </a:solidFill>
                </a:rPr>
                <a:t>Azure </a:t>
              </a:r>
              <a:r>
                <a:rPr lang="en-GB" sz="1400" b="1" err="1">
                  <a:solidFill>
                    <a:srgbClr val="7030A0"/>
                  </a:solidFill>
                </a:rPr>
                <a:t>OpenAI</a:t>
              </a:r>
              <a:r>
                <a:rPr lang="en-GB" sz="1400" b="1">
                  <a:solidFill>
                    <a:srgbClr val="7030A0"/>
                  </a:solidFill>
                </a:rPr>
                <a:t> Instruction in English</a:t>
              </a:r>
            </a:p>
          </p:txBody>
        </p:sp>
        <p:sp>
          <p:nvSpPr>
            <p:cNvPr id="21" name="Rectangle 20">
              <a:extLst>
                <a:ext uri="{FF2B5EF4-FFF2-40B4-BE49-F238E27FC236}">
                  <a16:creationId xmlns:a16="http://schemas.microsoft.com/office/drawing/2014/main" id="{ABCBF8EA-7209-80E3-9ADE-147DA1EEA485}"/>
                </a:ext>
              </a:extLst>
            </p:cNvPr>
            <p:cNvSpPr/>
            <p:nvPr/>
          </p:nvSpPr>
          <p:spPr bwMode="auto">
            <a:xfrm>
              <a:off x="336534" y="4906915"/>
              <a:ext cx="9204960" cy="1689193"/>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D3E40AA2-984C-B68A-234B-D1ACBEF02220}"/>
                </a:ext>
              </a:extLst>
            </p:cNvPr>
            <p:cNvSpPr txBox="1"/>
            <p:nvPr/>
          </p:nvSpPr>
          <p:spPr>
            <a:xfrm>
              <a:off x="7316171" y="4877110"/>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Output as JSON</a:t>
              </a:r>
            </a:p>
          </p:txBody>
        </p:sp>
      </p:grpSp>
    </p:spTree>
    <p:extLst>
      <p:ext uri="{BB962C8B-B14F-4D97-AF65-F5344CB8AC3E}">
        <p14:creationId xmlns:p14="http://schemas.microsoft.com/office/powerpoint/2010/main" val="326855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DDE3EB9-2B20-0123-2362-DAD46C079EF5}"/>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itle 93">
            <a:extLst>
              <a:ext uri="{FF2B5EF4-FFF2-40B4-BE49-F238E27FC236}">
                <a16:creationId xmlns:a16="http://schemas.microsoft.com/office/drawing/2014/main" id="{2C55B445-728A-D75E-5B43-BFBBB04CDE16}"/>
              </a:ext>
            </a:extLst>
          </p:cNvPr>
          <p:cNvSpPr txBox="1">
            <a:spLocks noGrp="1"/>
          </p:cNvSpPr>
          <p:nvPr>
            <p:ph type="title" idx="4294967295"/>
          </p:nvPr>
        </p:nvSpPr>
        <p:spPr>
          <a:xfrm>
            <a:off x="702139" y="545142"/>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Sample Use Cases (cont.)</a:t>
            </a:r>
          </a:p>
        </p:txBody>
      </p:sp>
      <p:sp>
        <p:nvSpPr>
          <p:cNvPr id="3" name="Title 1">
            <a:extLst>
              <a:ext uri="{FF2B5EF4-FFF2-40B4-BE49-F238E27FC236}">
                <a16:creationId xmlns:a16="http://schemas.microsoft.com/office/drawing/2014/main" id="{AB101CA0-B42D-31C3-48BF-08BD7BDBEB7C}"/>
              </a:ext>
            </a:extLst>
          </p:cNvPr>
          <p:cNvSpPr txBox="1">
            <a:spLocks/>
          </p:cNvSpPr>
          <p:nvPr/>
        </p:nvSpPr>
        <p:spPr>
          <a:xfrm>
            <a:off x="9986150" y="2594812"/>
            <a:ext cx="1691874" cy="184665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Example:</a:t>
            </a:r>
          </a:p>
          <a:p>
            <a:r>
              <a:rPr lang="en-US" sz="2400"/>
              <a:t>Generate auto text in any language</a:t>
            </a:r>
          </a:p>
        </p:txBody>
      </p:sp>
      <p:pic>
        <p:nvPicPr>
          <p:cNvPr id="8" name="Picture 7" descr="Another screenshot of a multi-lingual use case for content writing assistance">
            <a:extLst>
              <a:ext uri="{FF2B5EF4-FFF2-40B4-BE49-F238E27FC236}">
                <a16:creationId xmlns:a16="http://schemas.microsoft.com/office/drawing/2014/main" id="{5A936BA8-94FF-2D3B-4DA0-42BC082A15C3}"/>
              </a:ext>
            </a:extLst>
          </p:cNvPr>
          <p:cNvPicPr>
            <a:picLocks noChangeAspect="1"/>
          </p:cNvPicPr>
          <p:nvPr/>
        </p:nvPicPr>
        <p:blipFill>
          <a:blip r:embed="rId3"/>
          <a:stretch>
            <a:fillRect/>
          </a:stretch>
        </p:blipFill>
        <p:spPr>
          <a:xfrm>
            <a:off x="365428" y="1408823"/>
            <a:ext cx="9515545" cy="4819685"/>
          </a:xfrm>
          <a:prstGeom prst="rect">
            <a:avLst/>
          </a:prstGeom>
        </p:spPr>
      </p:pic>
      <p:sp>
        <p:nvSpPr>
          <p:cNvPr id="11" name="Rectangle 10">
            <a:extLst>
              <a:ext uri="{FF2B5EF4-FFF2-40B4-BE49-F238E27FC236}">
                <a16:creationId xmlns:a16="http://schemas.microsoft.com/office/drawing/2014/main" id="{1D1D7BC2-F416-FB5A-0498-5E590A3C9653}"/>
              </a:ext>
              <a:ext uri="{C183D7F6-B498-43B3-948B-1728B52AA6E4}">
                <adec:decorative xmlns:adec="http://schemas.microsoft.com/office/drawing/2017/decorative" val="1"/>
              </a:ext>
            </a:extLst>
          </p:cNvPr>
          <p:cNvSpPr/>
          <p:nvPr/>
        </p:nvSpPr>
        <p:spPr bwMode="auto">
          <a:xfrm>
            <a:off x="573144" y="2495092"/>
            <a:ext cx="9204960" cy="38377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489E7257-6557-9816-61FD-C246EFB515F7}"/>
              </a:ext>
              <a:ext uri="{C183D7F6-B498-43B3-948B-1728B52AA6E4}">
                <adec:decorative xmlns:adec="http://schemas.microsoft.com/office/drawing/2017/decorative" val="1"/>
              </a:ext>
            </a:extLst>
          </p:cNvPr>
          <p:cNvSpPr txBox="1"/>
          <p:nvPr/>
        </p:nvSpPr>
        <p:spPr>
          <a:xfrm>
            <a:off x="7530203" y="2415634"/>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Input - German</a:t>
            </a:r>
          </a:p>
        </p:txBody>
      </p:sp>
      <p:sp>
        <p:nvSpPr>
          <p:cNvPr id="16" name="Rectangle 15">
            <a:extLst>
              <a:ext uri="{FF2B5EF4-FFF2-40B4-BE49-F238E27FC236}">
                <a16:creationId xmlns:a16="http://schemas.microsoft.com/office/drawing/2014/main" id="{EF95A702-C6C1-55DC-F7FC-935929083E66}"/>
              </a:ext>
              <a:ext uri="{C183D7F6-B498-43B3-948B-1728B52AA6E4}">
                <adec:decorative xmlns:adec="http://schemas.microsoft.com/office/drawing/2017/decorative" val="1"/>
              </a:ext>
            </a:extLst>
          </p:cNvPr>
          <p:cNvSpPr/>
          <p:nvPr/>
        </p:nvSpPr>
        <p:spPr bwMode="auto">
          <a:xfrm>
            <a:off x="573144" y="2947754"/>
            <a:ext cx="9204960" cy="1204046"/>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92CD58A1-E60C-5C4B-0DD8-5B0ED20499BD}"/>
              </a:ext>
              <a:ext uri="{C183D7F6-B498-43B3-948B-1728B52AA6E4}">
                <adec:decorative xmlns:adec="http://schemas.microsoft.com/office/drawing/2017/decorative" val="1"/>
              </a:ext>
            </a:extLst>
          </p:cNvPr>
          <p:cNvSpPr txBox="1"/>
          <p:nvPr/>
        </p:nvSpPr>
        <p:spPr>
          <a:xfrm>
            <a:off x="7530203" y="2919470"/>
            <a:ext cx="2026920" cy="430887"/>
          </a:xfrm>
          <a:prstGeom prst="rect">
            <a:avLst/>
          </a:prstGeom>
          <a:solidFill>
            <a:schemeClr val="accent6"/>
          </a:solidFill>
        </p:spPr>
        <p:txBody>
          <a:bodyPr wrap="square" lIns="0" tIns="0" rIns="0" bIns="0" rtlCol="0">
            <a:spAutoFit/>
          </a:bodyPr>
          <a:lstStyle/>
          <a:p>
            <a:pPr algn="ctr"/>
            <a:r>
              <a:rPr lang="en-GB" sz="1400" b="1">
                <a:solidFill>
                  <a:srgbClr val="7030A0"/>
                </a:solidFill>
              </a:rPr>
              <a:t>Azure OpenAI Instruction - English</a:t>
            </a:r>
          </a:p>
        </p:txBody>
      </p:sp>
      <p:sp>
        <p:nvSpPr>
          <p:cNvPr id="21" name="Rectangle 20">
            <a:extLst>
              <a:ext uri="{FF2B5EF4-FFF2-40B4-BE49-F238E27FC236}">
                <a16:creationId xmlns:a16="http://schemas.microsoft.com/office/drawing/2014/main" id="{ABCBF8EA-7209-80E3-9ADE-147DA1EEA485}"/>
              </a:ext>
              <a:ext uri="{C183D7F6-B498-43B3-948B-1728B52AA6E4}">
                <adec:decorative xmlns:adec="http://schemas.microsoft.com/office/drawing/2017/decorative" val="1"/>
              </a:ext>
            </a:extLst>
          </p:cNvPr>
          <p:cNvSpPr/>
          <p:nvPr/>
        </p:nvSpPr>
        <p:spPr bwMode="auto">
          <a:xfrm>
            <a:off x="573144" y="4220688"/>
            <a:ext cx="9204960" cy="1878898"/>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D3E40AA2-984C-B68A-234B-D1ACBEF02220}"/>
              </a:ext>
              <a:ext uri="{C183D7F6-B498-43B3-948B-1728B52AA6E4}">
                <adec:decorative xmlns:adec="http://schemas.microsoft.com/office/drawing/2017/decorative" val="1"/>
              </a:ext>
            </a:extLst>
          </p:cNvPr>
          <p:cNvSpPr txBox="1"/>
          <p:nvPr/>
        </p:nvSpPr>
        <p:spPr>
          <a:xfrm>
            <a:off x="7530203" y="5926928"/>
            <a:ext cx="2026920" cy="215444"/>
          </a:xfrm>
          <a:prstGeom prst="rect">
            <a:avLst/>
          </a:prstGeom>
          <a:solidFill>
            <a:schemeClr val="accent6"/>
          </a:solidFill>
        </p:spPr>
        <p:txBody>
          <a:bodyPr wrap="square" lIns="0" tIns="0" rIns="0" bIns="0" rtlCol="0">
            <a:spAutoFit/>
          </a:bodyPr>
          <a:lstStyle/>
          <a:p>
            <a:pPr algn="ctr"/>
            <a:r>
              <a:rPr lang="en-GB" sz="1400" b="1">
                <a:solidFill>
                  <a:srgbClr val="7030A0"/>
                </a:solidFill>
              </a:rPr>
              <a:t>Output - English</a:t>
            </a:r>
          </a:p>
        </p:txBody>
      </p:sp>
    </p:spTree>
    <p:extLst>
      <p:ext uri="{BB962C8B-B14F-4D97-AF65-F5344CB8AC3E}">
        <p14:creationId xmlns:p14="http://schemas.microsoft.com/office/powerpoint/2010/main" val="6996710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D2C49A0-DC1A-67D1-D795-36059208CB89}"/>
              </a:ext>
              <a:ext uri="{C183D7F6-B498-43B3-948B-1728B52AA6E4}">
                <adec:decorative xmlns:adec="http://schemas.microsoft.com/office/drawing/2017/decorative" val="1"/>
              </a:ext>
            </a:extLst>
          </p:cNvPr>
          <p:cNvCxnSpPr>
            <a:cxnSpLocks/>
          </p:cNvCxnSpPr>
          <p:nvPr/>
        </p:nvCxnSpPr>
        <p:spPr>
          <a:xfrm>
            <a:off x="506971" y="60728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9" name="Title 93">
            <a:extLst>
              <a:ext uri="{FF2B5EF4-FFF2-40B4-BE49-F238E27FC236}">
                <a16:creationId xmlns:a16="http://schemas.microsoft.com/office/drawing/2014/main" id="{5AA169DC-0B59-AE83-52F8-D7494328C2BF}"/>
              </a:ext>
            </a:extLst>
          </p:cNvPr>
          <p:cNvSpPr txBox="1">
            <a:spLocks noGrp="1"/>
          </p:cNvSpPr>
          <p:nvPr>
            <p:ph type="title" idx="4294967295"/>
          </p:nvPr>
        </p:nvSpPr>
        <p:spPr>
          <a:xfrm>
            <a:off x="702139" y="536264"/>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Demo</a:t>
            </a:r>
          </a:p>
        </p:txBody>
      </p:sp>
      <p:sp>
        <p:nvSpPr>
          <p:cNvPr id="7" name="TextBox 6">
            <a:extLst>
              <a:ext uri="{FF2B5EF4-FFF2-40B4-BE49-F238E27FC236}">
                <a16:creationId xmlns:a16="http://schemas.microsoft.com/office/drawing/2014/main" id="{81848961-BA64-635F-3D59-E94EE87F2F15}"/>
              </a:ext>
            </a:extLst>
          </p:cNvPr>
          <p:cNvSpPr txBox="1"/>
          <p:nvPr/>
        </p:nvSpPr>
        <p:spPr>
          <a:xfrm>
            <a:off x="4963421" y="1079303"/>
            <a:ext cx="7140160" cy="24622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Enabling all skill levels to build prototypes easily and explore the art of possible</a:t>
            </a:r>
          </a:p>
        </p:txBody>
      </p:sp>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pic>
        <p:nvPicPr>
          <p:cNvPr id="3" name="quickdemo3" descr="a demo of azure openai service in the studio">
            <a:hlinkClick r:id="" action="ppaction://media"/>
            <a:extLst>
              <a:ext uri="{FF2B5EF4-FFF2-40B4-BE49-F238E27FC236}">
                <a16:creationId xmlns:a16="http://schemas.microsoft.com/office/drawing/2014/main" id="{4CCC0FC4-BA1A-1FFE-076E-541BC518EC82}"/>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63FDE2B-B142-41F9-BA4A-A0DC318358A0}" label="" lang="en" r:embed="rId5"/>
                        </p173:trackLst>
                      </p173:tracksInfo>
                    </p:ext>
                  </p14:extLst>
                </p14:media>
              </p:ext>
            </p:extLst>
          </p:nvPr>
        </p:nvPicPr>
        <p:blipFill>
          <a:blip r:embed="rId6"/>
          <a:stretch>
            <a:fillRect/>
          </a:stretch>
        </p:blipFill>
        <p:spPr>
          <a:xfrm>
            <a:off x="0" y="1355330"/>
            <a:ext cx="12192000" cy="5143500"/>
          </a:xfrm>
          <a:prstGeom prst="rect">
            <a:avLst/>
          </a:prstGeom>
        </p:spPr>
      </p:pic>
    </p:spTree>
    <p:extLst>
      <p:ext uri="{BB962C8B-B14F-4D97-AF65-F5344CB8AC3E}">
        <p14:creationId xmlns:p14="http://schemas.microsoft.com/office/powerpoint/2010/main" val="3287409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49B21-762A-3F17-B942-06ECDC0B2FC4}"/>
              </a:ext>
            </a:extLst>
          </p:cNvPr>
          <p:cNvSpPr>
            <a:spLocks noGrp="1"/>
          </p:cNvSpPr>
          <p:nvPr>
            <p:ph type="title" idx="4294967295"/>
          </p:nvPr>
        </p:nvSpPr>
        <p:spPr>
          <a:xfrm>
            <a:off x="426424" y="-443198"/>
            <a:ext cx="11336039" cy="443198"/>
          </a:xfrm>
        </p:spPr>
        <p:txBody>
          <a:bodyPr vert="horz" wrap="square" lIns="0" tIns="0" rIns="0" bIns="0" rtlCol="0" anchor="b">
            <a:noAutofit/>
          </a:bodyPr>
          <a:lstStyle/>
          <a:p>
            <a:r>
              <a:rPr lang="en-US" err="1"/>
              <a:t>Carmax</a:t>
            </a:r>
            <a:r>
              <a:rPr lang="en-US"/>
              <a:t> case study</a:t>
            </a:r>
          </a:p>
        </p:txBody>
      </p:sp>
      <p:sp>
        <p:nvSpPr>
          <p:cNvPr id="23" name="Rectangle 22">
            <a:extLst>
              <a:ext uri="{FF2B5EF4-FFF2-40B4-BE49-F238E27FC236}">
                <a16:creationId xmlns:a16="http://schemas.microsoft.com/office/drawing/2014/main" id="{D14365B3-E08E-437C-9377-65FA2D9BCB42}"/>
              </a:ext>
              <a:ext uri="{C183D7F6-B498-43B3-948B-1728B52AA6E4}">
                <adec:decorative xmlns:adec="http://schemas.microsoft.com/office/drawing/2017/decorative" val="1"/>
              </a:ext>
            </a:extLst>
          </p:cNvPr>
          <p:cNvSpPr/>
          <p:nvPr/>
        </p:nvSpPr>
        <p:spPr bwMode="auto">
          <a:xfrm>
            <a:off x="10" y="0"/>
            <a:ext cx="12191990" cy="4816968"/>
          </a:xfrm>
          <a:prstGeom prst="rect">
            <a:avLst/>
          </a:prstGeom>
          <a:gradFill>
            <a:gsLst>
              <a:gs pos="7000">
                <a:srgbClr val="000000">
                  <a:alpha val="42000"/>
                </a:srgbClr>
              </a:gs>
              <a:gs pos="45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84400CEB-29AA-40D5-97AC-A0F29D7F7D4F}"/>
              </a:ext>
              <a:ext uri="{C183D7F6-B498-43B3-948B-1728B52AA6E4}">
                <adec:decorative xmlns:adec="http://schemas.microsoft.com/office/drawing/2017/decorative" val="1"/>
              </a:ext>
            </a:extLst>
          </p:cNvPr>
          <p:cNvSpPr/>
          <p:nvPr/>
        </p:nvSpPr>
        <p:spPr bwMode="auto">
          <a:xfrm>
            <a:off x="0" y="0"/>
            <a:ext cx="12191980" cy="6858000"/>
          </a:xfrm>
          <a:prstGeom prst="rect">
            <a:avLst/>
          </a:prstGeom>
          <a:solidFill>
            <a:schemeClr val="tx1">
              <a:alpha val="5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750AEF5C-9F66-4FB6-90D6-8F6E9D11E408}"/>
              </a:ext>
              <a:ext uri="{C183D7F6-B498-43B3-948B-1728B52AA6E4}">
                <adec:decorative xmlns:adec="http://schemas.microsoft.com/office/drawing/2017/decorative" val="1"/>
              </a:ext>
            </a:extLst>
          </p:cNvPr>
          <p:cNvSpPr/>
          <p:nvPr/>
        </p:nvSpPr>
        <p:spPr bwMode="auto">
          <a:xfrm>
            <a:off x="2401069" y="2535150"/>
            <a:ext cx="7389845" cy="2803787"/>
          </a:xfrm>
          <a:prstGeom prst="roundRect">
            <a:avLst>
              <a:gd name="adj" fmla="val 0"/>
            </a:avLst>
          </a:prstGeom>
          <a:solidFill>
            <a:schemeClr val="tx1">
              <a:alpha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8" name="Picture 8" descr="CarMax Logo and symbol, meaning, history, PNG">
            <a:extLst>
              <a:ext uri="{FF2B5EF4-FFF2-40B4-BE49-F238E27FC236}">
                <a16:creationId xmlns:a16="http://schemas.microsoft.com/office/drawing/2014/main" id="{85C9A754-63CC-7A1A-897C-C5A8AB97B2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50" b="33302"/>
          <a:stretch/>
        </p:blipFill>
        <p:spPr bwMode="auto">
          <a:xfrm>
            <a:off x="2690573" y="3618689"/>
            <a:ext cx="3531141" cy="74578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9C05A62A-8E14-46E4-8467-3550348CE416}"/>
              </a:ext>
              <a:ext uri="{C183D7F6-B498-43B3-948B-1728B52AA6E4}">
                <adec:decorative xmlns:adec="http://schemas.microsoft.com/office/drawing/2017/decorative" val="1"/>
              </a:ext>
            </a:extLst>
          </p:cNvPr>
          <p:cNvCxnSpPr>
            <a:cxnSpLocks/>
          </p:cNvCxnSpPr>
          <p:nvPr/>
        </p:nvCxnSpPr>
        <p:spPr>
          <a:xfrm>
            <a:off x="6096000" y="3013613"/>
            <a:ext cx="0" cy="1920240"/>
          </a:xfrm>
          <a:prstGeom prst="line">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1BD92DC-92E6-4509-A888-B0ED1C0E65FC}"/>
              </a:ext>
            </a:extLst>
          </p:cNvPr>
          <p:cNvSpPr txBox="1"/>
          <p:nvPr/>
        </p:nvSpPr>
        <p:spPr>
          <a:xfrm>
            <a:off x="6622314" y="3150704"/>
            <a:ext cx="3028577" cy="1740320"/>
          </a:xfrm>
          <a:prstGeom prst="rect">
            <a:avLst/>
          </a:prstGeom>
          <a:noFill/>
        </p:spPr>
        <p:txBody>
          <a:bodyPr wrap="square">
            <a:norm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Produced</a:t>
            </a:r>
            <a:r>
              <a:rPr kumimoji="0" lang="en-US" sz="22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 </a:t>
            </a:r>
            <a:r>
              <a:rPr kumimoji="0" lang="en-US" sz="24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11 years' </a:t>
            </a: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worth of car summaries in a matter of </a:t>
            </a:r>
            <a:r>
              <a:rPr kumimoji="0" lang="en-US" sz="24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Months</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0325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20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7" grpId="0" animBg="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5E7AD7-CB5D-1974-ABF8-31C45EEBCDA2}"/>
              </a:ext>
            </a:extLst>
          </p:cNvPr>
          <p:cNvSpPr>
            <a:spLocks noGrp="1"/>
          </p:cNvSpPr>
          <p:nvPr>
            <p:ph type="title" idx="4294967295"/>
          </p:nvPr>
        </p:nvSpPr>
        <p:spPr bwMode="auto">
          <a:xfrm>
            <a:off x="3323222" y="674121"/>
            <a:ext cx="5545557" cy="3877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base" latinLnBrk="0" hangingPunct="1">
              <a:lnSpc>
                <a:spcPct val="90000"/>
              </a:lnSpc>
              <a:spcBef>
                <a:spcPts val="1800"/>
              </a:spcBef>
              <a:spcAft>
                <a:spcPct val="0"/>
              </a:spcAft>
              <a:buClrTx/>
              <a:buSzTx/>
              <a:buFontTx/>
              <a:buNone/>
              <a:tabLst/>
              <a:defRPr/>
            </a:pPr>
            <a:r>
              <a:rPr kumimoji="0" lang="en-US" sz="2800" b="0" i="0" u="none" strike="noStrike" kern="1200" cap="none" spc="-50" normalizeH="0" baseline="0" noProof="0">
                <a:ln w="3175">
                  <a:noFill/>
                </a:ln>
                <a:solidFill>
                  <a:schemeClr val="accent1">
                    <a:lumMod val="60000"/>
                    <a:lumOff val="40000"/>
                  </a:schemeClr>
                </a:solidFill>
                <a:effectLst/>
                <a:uLnTx/>
                <a:uFillTx/>
                <a:latin typeface="Segoe UI Semibold"/>
                <a:ea typeface="+mn-ea"/>
                <a:cs typeface="Segoe UI"/>
              </a:rPr>
              <a:t>Customer Momentum</a:t>
            </a:r>
          </a:p>
        </p:txBody>
      </p:sp>
      <p:sp>
        <p:nvSpPr>
          <p:cNvPr id="20" name="Rounded Rectangle 19">
            <a:extLst>
              <a:ext uri="{FF2B5EF4-FFF2-40B4-BE49-F238E27FC236}">
                <a16:creationId xmlns:a16="http://schemas.microsoft.com/office/drawing/2014/main" id="{B28094DB-AC29-EA3B-BECA-FFBCB0499EBA}"/>
              </a:ext>
              <a:ext uri="{C183D7F6-B498-43B3-948B-1728B52AA6E4}">
                <adec:decorative xmlns:adec="http://schemas.microsoft.com/office/drawing/2017/decorative" val="1"/>
              </a:ext>
            </a:extLst>
          </p:cNvPr>
          <p:cNvSpPr/>
          <p:nvPr/>
        </p:nvSpPr>
        <p:spPr bwMode="auto">
          <a:xfrm>
            <a:off x="352425" y="1455395"/>
            <a:ext cx="11487150" cy="5102567"/>
          </a:xfrm>
          <a:prstGeom prst="roundRect">
            <a:avLst>
              <a:gd name="adj" fmla="val 1932"/>
            </a:avLst>
          </a:prstGeom>
          <a:noFill/>
          <a:ln w="15875">
            <a:gradFill flip="none" rotWithShape="1">
              <a:gsLst>
                <a:gs pos="100000">
                  <a:srgbClr val="CD98D0"/>
                </a:gs>
                <a:gs pos="0">
                  <a:srgbClr val="8DC8E8"/>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720000" rIns="108000" bIns="180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pic>
        <p:nvPicPr>
          <p:cNvPr id="8" name="Graphic 7" descr="accenture logo">
            <a:extLst>
              <a:ext uri="{FF2B5EF4-FFF2-40B4-BE49-F238E27FC236}">
                <a16:creationId xmlns:a16="http://schemas.microsoft.com/office/drawing/2014/main" id="{91E2EF88-2C7C-E4F6-66E6-76A4191A3FBF}"/>
              </a:ext>
            </a:extLst>
          </p:cNvPr>
          <p:cNvPicPr>
            <a:picLocks noChangeAspect="1"/>
          </p:cNvPicPr>
          <p:nvPr/>
        </p:nvPicPr>
        <p:blipFill rotWithShape="1">
          <a:blip r:embed="rId3"/>
          <a:srcRect l="7325" t="6449" r="4863" b="57285"/>
          <a:stretch/>
        </p:blipFill>
        <p:spPr>
          <a:xfrm>
            <a:off x="825190" y="1829665"/>
            <a:ext cx="1215483" cy="376226"/>
          </a:xfrm>
          <a:prstGeom prst="rect">
            <a:avLst/>
          </a:prstGeom>
        </p:spPr>
      </p:pic>
      <p:pic>
        <p:nvPicPr>
          <p:cNvPr id="9" name="Picture 8" descr="AIbusters logo">
            <a:extLst>
              <a:ext uri="{FF2B5EF4-FFF2-40B4-BE49-F238E27FC236}">
                <a16:creationId xmlns:a16="http://schemas.microsoft.com/office/drawing/2014/main" id="{60135787-54B3-A27C-0F6D-D79BEEAF5DB1}"/>
              </a:ext>
            </a:extLst>
          </p:cNvPr>
          <p:cNvPicPr>
            <a:picLocks noChangeAspect="1"/>
          </p:cNvPicPr>
          <p:nvPr/>
        </p:nvPicPr>
        <p:blipFill>
          <a:blip r:embed="rId4"/>
          <a:srcRect/>
          <a:stretch/>
        </p:blipFill>
        <p:spPr>
          <a:xfrm>
            <a:off x="4394804" y="1957816"/>
            <a:ext cx="1129963" cy="186830"/>
          </a:xfrm>
          <a:prstGeom prst="rect">
            <a:avLst/>
          </a:prstGeom>
        </p:spPr>
      </p:pic>
      <p:pic>
        <p:nvPicPr>
          <p:cNvPr id="21" name="Picture 20" descr="alert innovation logo">
            <a:extLst>
              <a:ext uri="{FF2B5EF4-FFF2-40B4-BE49-F238E27FC236}">
                <a16:creationId xmlns:a16="http://schemas.microsoft.com/office/drawing/2014/main" id="{5CB1DA7B-D550-818F-ED64-D06AF5F85A02}"/>
              </a:ext>
            </a:extLst>
          </p:cNvPr>
          <p:cNvPicPr>
            <a:picLocks noChangeAspect="1"/>
          </p:cNvPicPr>
          <p:nvPr/>
        </p:nvPicPr>
        <p:blipFill>
          <a:blip r:embed="rId5"/>
          <a:stretch>
            <a:fillRect/>
          </a:stretch>
        </p:blipFill>
        <p:spPr>
          <a:xfrm>
            <a:off x="6127564" y="1827478"/>
            <a:ext cx="1119645" cy="447507"/>
          </a:xfrm>
          <a:prstGeom prst="rect">
            <a:avLst/>
          </a:prstGeom>
        </p:spPr>
      </p:pic>
      <p:pic>
        <p:nvPicPr>
          <p:cNvPr id="26" name="Graphic 25" descr="american fidelity logo">
            <a:extLst>
              <a:ext uri="{FF2B5EF4-FFF2-40B4-BE49-F238E27FC236}">
                <a16:creationId xmlns:a16="http://schemas.microsoft.com/office/drawing/2014/main" id="{51E12A82-1A6B-3016-EFE9-42E01CD57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0006" y="1878049"/>
            <a:ext cx="2141157" cy="346364"/>
          </a:xfrm>
          <a:prstGeom prst="rect">
            <a:avLst/>
          </a:prstGeom>
        </p:spPr>
      </p:pic>
      <p:pic>
        <p:nvPicPr>
          <p:cNvPr id="28" name="Picture 27" descr="AON logo">
            <a:extLst>
              <a:ext uri="{FF2B5EF4-FFF2-40B4-BE49-F238E27FC236}">
                <a16:creationId xmlns:a16="http://schemas.microsoft.com/office/drawing/2014/main" id="{27EB12ED-E426-C16B-03CA-75CF64D96922}"/>
              </a:ext>
            </a:extLst>
          </p:cNvPr>
          <p:cNvPicPr>
            <a:picLocks noChangeAspect="1"/>
          </p:cNvPicPr>
          <p:nvPr/>
        </p:nvPicPr>
        <p:blipFill rotWithShape="1">
          <a:blip r:embed="rId8"/>
          <a:srcRect l="9298" t="23124" r="12402" b="26345"/>
          <a:stretch/>
        </p:blipFill>
        <p:spPr>
          <a:xfrm>
            <a:off x="10593959" y="1917484"/>
            <a:ext cx="686686" cy="267495"/>
          </a:xfrm>
          <a:prstGeom prst="rect">
            <a:avLst/>
          </a:prstGeom>
        </p:spPr>
      </p:pic>
      <p:pic>
        <p:nvPicPr>
          <p:cNvPr id="36" name="Picture 35" descr="avanade logo">
            <a:extLst>
              <a:ext uri="{FF2B5EF4-FFF2-40B4-BE49-F238E27FC236}">
                <a16:creationId xmlns:a16="http://schemas.microsoft.com/office/drawing/2014/main" id="{9988B791-8303-88F1-BB93-53EDC7D9F9F4}"/>
              </a:ext>
            </a:extLst>
          </p:cNvPr>
          <p:cNvPicPr>
            <a:picLocks noChangeAspect="1"/>
          </p:cNvPicPr>
          <p:nvPr/>
        </p:nvPicPr>
        <p:blipFill rotWithShape="1">
          <a:blip r:embed="rId3"/>
          <a:srcRect t="62305" b="4662"/>
          <a:stretch/>
        </p:blipFill>
        <p:spPr>
          <a:xfrm>
            <a:off x="2341625" y="1871686"/>
            <a:ext cx="1450382" cy="359091"/>
          </a:xfrm>
          <a:prstGeom prst="rect">
            <a:avLst/>
          </a:prstGeom>
        </p:spPr>
      </p:pic>
      <p:pic>
        <p:nvPicPr>
          <p:cNvPr id="299035" name="Picture 299034" descr="nationale nederlanden logo">
            <a:extLst>
              <a:ext uri="{FF2B5EF4-FFF2-40B4-BE49-F238E27FC236}">
                <a16:creationId xmlns:a16="http://schemas.microsoft.com/office/drawing/2014/main" id="{4E20AF8B-72DC-0815-0034-7CAFAE206348}"/>
              </a:ext>
            </a:extLst>
          </p:cNvPr>
          <p:cNvPicPr>
            <a:picLocks noChangeAspect="1"/>
          </p:cNvPicPr>
          <p:nvPr/>
        </p:nvPicPr>
        <p:blipFill rotWithShape="1">
          <a:blip r:embed="rId9"/>
          <a:srcRect l="9093" t="19818" r="8209" b="20853"/>
          <a:stretch/>
        </p:blipFill>
        <p:spPr>
          <a:xfrm>
            <a:off x="841766" y="4943141"/>
            <a:ext cx="1292659" cy="428034"/>
          </a:xfrm>
          <a:prstGeom prst="rect">
            <a:avLst/>
          </a:prstGeom>
        </p:spPr>
      </p:pic>
      <p:pic>
        <p:nvPicPr>
          <p:cNvPr id="299036" name="Picture 299035" descr="pwc logo">
            <a:extLst>
              <a:ext uri="{FF2B5EF4-FFF2-40B4-BE49-F238E27FC236}">
                <a16:creationId xmlns:a16="http://schemas.microsoft.com/office/drawing/2014/main" id="{2BC7592A-B7D9-4554-C661-DC9FC785D4C9}"/>
              </a:ext>
            </a:extLst>
          </p:cNvPr>
          <p:cNvPicPr>
            <a:picLocks noChangeAspect="1"/>
          </p:cNvPicPr>
          <p:nvPr/>
        </p:nvPicPr>
        <p:blipFill>
          <a:blip r:embed="rId10"/>
          <a:stretch>
            <a:fillRect/>
          </a:stretch>
        </p:blipFill>
        <p:spPr>
          <a:xfrm>
            <a:off x="2763758" y="4819029"/>
            <a:ext cx="901676" cy="676258"/>
          </a:xfrm>
          <a:prstGeom prst="rect">
            <a:avLst/>
          </a:prstGeom>
        </p:spPr>
      </p:pic>
      <p:pic>
        <p:nvPicPr>
          <p:cNvPr id="299037" name="Picture 299036" descr="RTL logo">
            <a:extLst>
              <a:ext uri="{FF2B5EF4-FFF2-40B4-BE49-F238E27FC236}">
                <a16:creationId xmlns:a16="http://schemas.microsoft.com/office/drawing/2014/main" id="{1BB2501D-E034-38CD-2988-4E54ECDF0CF5}"/>
              </a:ext>
            </a:extLst>
          </p:cNvPr>
          <p:cNvPicPr>
            <a:picLocks noChangeAspect="1"/>
          </p:cNvPicPr>
          <p:nvPr/>
        </p:nvPicPr>
        <p:blipFill>
          <a:blip r:embed="rId11"/>
          <a:stretch>
            <a:fillRect/>
          </a:stretch>
        </p:blipFill>
        <p:spPr>
          <a:xfrm>
            <a:off x="4294767" y="5080561"/>
            <a:ext cx="1032795" cy="153195"/>
          </a:xfrm>
          <a:prstGeom prst="rect">
            <a:avLst/>
          </a:prstGeom>
        </p:spPr>
      </p:pic>
      <p:pic>
        <p:nvPicPr>
          <p:cNvPr id="299040" name="Picture 299039" descr="royal dutch shell logo">
            <a:extLst>
              <a:ext uri="{FF2B5EF4-FFF2-40B4-BE49-F238E27FC236}">
                <a16:creationId xmlns:a16="http://schemas.microsoft.com/office/drawing/2014/main" id="{D3C0FA8C-5078-ECA1-7A9E-28408F5CEA1F}"/>
              </a:ext>
            </a:extLst>
          </p:cNvPr>
          <p:cNvPicPr>
            <a:picLocks noChangeAspect="1"/>
          </p:cNvPicPr>
          <p:nvPr/>
        </p:nvPicPr>
        <p:blipFill>
          <a:blip r:embed="rId12"/>
          <a:stretch>
            <a:fillRect/>
          </a:stretch>
        </p:blipFill>
        <p:spPr>
          <a:xfrm>
            <a:off x="5956895" y="4960298"/>
            <a:ext cx="426066" cy="393723"/>
          </a:xfrm>
          <a:prstGeom prst="rect">
            <a:avLst/>
          </a:prstGeom>
        </p:spPr>
      </p:pic>
      <p:pic>
        <p:nvPicPr>
          <p:cNvPr id="299041" name="Picture 299040" descr="snelstart logo">
            <a:extLst>
              <a:ext uri="{FF2B5EF4-FFF2-40B4-BE49-F238E27FC236}">
                <a16:creationId xmlns:a16="http://schemas.microsoft.com/office/drawing/2014/main" id="{60FBBF88-D11C-8C81-1111-2EAA16DD0AD5}"/>
              </a:ext>
            </a:extLst>
          </p:cNvPr>
          <p:cNvPicPr>
            <a:picLocks noChangeAspect="1"/>
          </p:cNvPicPr>
          <p:nvPr/>
        </p:nvPicPr>
        <p:blipFill>
          <a:blip r:embed="rId13"/>
          <a:stretch>
            <a:fillRect/>
          </a:stretch>
        </p:blipFill>
        <p:spPr>
          <a:xfrm>
            <a:off x="7012294" y="4953555"/>
            <a:ext cx="1272521" cy="407206"/>
          </a:xfrm>
          <a:prstGeom prst="rect">
            <a:avLst/>
          </a:prstGeom>
        </p:spPr>
      </p:pic>
      <p:pic>
        <p:nvPicPr>
          <p:cNvPr id="299043" name="Graphic 299042" descr="sogeti logo">
            <a:extLst>
              <a:ext uri="{FF2B5EF4-FFF2-40B4-BE49-F238E27FC236}">
                <a16:creationId xmlns:a16="http://schemas.microsoft.com/office/drawing/2014/main" id="{8E0F3E88-1F39-AC02-987B-1567442171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14148" y="4943714"/>
            <a:ext cx="814968" cy="426888"/>
          </a:xfrm>
          <a:prstGeom prst="rect">
            <a:avLst/>
          </a:prstGeom>
        </p:spPr>
      </p:pic>
      <p:pic>
        <p:nvPicPr>
          <p:cNvPr id="299045" name="Picture 299044" descr="soul machines logo">
            <a:extLst>
              <a:ext uri="{FF2B5EF4-FFF2-40B4-BE49-F238E27FC236}">
                <a16:creationId xmlns:a16="http://schemas.microsoft.com/office/drawing/2014/main" id="{2C382483-6DC4-108D-DCF0-8767E3B1DC7D}"/>
              </a:ext>
            </a:extLst>
          </p:cNvPr>
          <p:cNvPicPr>
            <a:picLocks noChangeAspect="1"/>
          </p:cNvPicPr>
          <p:nvPr/>
        </p:nvPicPr>
        <p:blipFill>
          <a:blip r:embed="rId16"/>
          <a:stretch>
            <a:fillRect/>
          </a:stretch>
        </p:blipFill>
        <p:spPr>
          <a:xfrm>
            <a:off x="10358451" y="4944476"/>
            <a:ext cx="991783" cy="450281"/>
          </a:xfrm>
          <a:prstGeom prst="rect">
            <a:avLst/>
          </a:prstGeom>
        </p:spPr>
      </p:pic>
      <p:pic>
        <p:nvPicPr>
          <p:cNvPr id="299047" name="Graphic 299046" descr="strabag logo">
            <a:extLst>
              <a:ext uri="{FF2B5EF4-FFF2-40B4-BE49-F238E27FC236}">
                <a16:creationId xmlns:a16="http://schemas.microsoft.com/office/drawing/2014/main" id="{829A33E3-902A-E3F4-5863-76085B553FA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1766" y="5789292"/>
            <a:ext cx="1165041" cy="199422"/>
          </a:xfrm>
          <a:prstGeom prst="rect">
            <a:avLst/>
          </a:prstGeom>
        </p:spPr>
      </p:pic>
      <p:pic>
        <p:nvPicPr>
          <p:cNvPr id="299048" name="Picture 299047" descr="trelent logo">
            <a:extLst>
              <a:ext uri="{FF2B5EF4-FFF2-40B4-BE49-F238E27FC236}">
                <a16:creationId xmlns:a16="http://schemas.microsoft.com/office/drawing/2014/main" id="{F486BADA-6166-D4E2-33BE-3383A4B4A16A}"/>
              </a:ext>
            </a:extLst>
          </p:cNvPr>
          <p:cNvPicPr>
            <a:picLocks noChangeAspect="1"/>
          </p:cNvPicPr>
          <p:nvPr/>
        </p:nvPicPr>
        <p:blipFill>
          <a:blip r:embed="rId19"/>
          <a:stretch>
            <a:fillRect/>
          </a:stretch>
        </p:blipFill>
        <p:spPr>
          <a:xfrm>
            <a:off x="3435309" y="5771819"/>
            <a:ext cx="1032794" cy="234369"/>
          </a:xfrm>
          <a:prstGeom prst="rect">
            <a:avLst/>
          </a:prstGeom>
        </p:spPr>
      </p:pic>
      <p:pic>
        <p:nvPicPr>
          <p:cNvPr id="299052" name="Graphic 299051" descr="wipro logo">
            <a:extLst>
              <a:ext uri="{FF2B5EF4-FFF2-40B4-BE49-F238E27FC236}">
                <a16:creationId xmlns:a16="http://schemas.microsoft.com/office/drawing/2014/main" id="{CA841E32-6160-4117-16AB-6AAA13A971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27232" y="5598046"/>
            <a:ext cx="739187" cy="581914"/>
          </a:xfrm>
          <a:prstGeom prst="rect">
            <a:avLst/>
          </a:prstGeom>
        </p:spPr>
      </p:pic>
      <p:pic>
        <p:nvPicPr>
          <p:cNvPr id="299053" name="Picture 299052" descr="wordlift logo">
            <a:extLst>
              <a:ext uri="{FF2B5EF4-FFF2-40B4-BE49-F238E27FC236}">
                <a16:creationId xmlns:a16="http://schemas.microsoft.com/office/drawing/2014/main" id="{3EEA740D-A903-E217-EE5A-C5EC4614AE62}"/>
              </a:ext>
            </a:extLst>
          </p:cNvPr>
          <p:cNvPicPr>
            <a:picLocks noChangeAspect="1"/>
          </p:cNvPicPr>
          <p:nvPr/>
        </p:nvPicPr>
        <p:blipFill>
          <a:blip r:embed="rId22"/>
          <a:stretch>
            <a:fillRect/>
          </a:stretch>
        </p:blipFill>
        <p:spPr>
          <a:xfrm>
            <a:off x="7477947" y="5692435"/>
            <a:ext cx="1269311" cy="393137"/>
          </a:xfrm>
          <a:prstGeom prst="rect">
            <a:avLst/>
          </a:prstGeom>
        </p:spPr>
      </p:pic>
      <p:pic>
        <p:nvPicPr>
          <p:cNvPr id="299057" name="Picture 299056" descr="zammo logo">
            <a:extLst>
              <a:ext uri="{FF2B5EF4-FFF2-40B4-BE49-F238E27FC236}">
                <a16:creationId xmlns:a16="http://schemas.microsoft.com/office/drawing/2014/main" id="{E0281972-C9AA-7365-9A73-C0472E590914}"/>
              </a:ext>
            </a:extLst>
          </p:cNvPr>
          <p:cNvPicPr>
            <a:picLocks noChangeAspect="1"/>
          </p:cNvPicPr>
          <p:nvPr/>
        </p:nvPicPr>
        <p:blipFill>
          <a:blip r:embed="rId23"/>
          <a:stretch>
            <a:fillRect/>
          </a:stretch>
        </p:blipFill>
        <p:spPr>
          <a:xfrm>
            <a:off x="10167843" y="5755377"/>
            <a:ext cx="1182391" cy="267253"/>
          </a:xfrm>
          <a:prstGeom prst="rect">
            <a:avLst/>
          </a:prstGeom>
        </p:spPr>
      </p:pic>
      <p:grpSp>
        <p:nvGrpSpPr>
          <p:cNvPr id="299009" name="Group 299008" descr="cognizant logo">
            <a:extLst>
              <a:ext uri="{FF2B5EF4-FFF2-40B4-BE49-F238E27FC236}">
                <a16:creationId xmlns:a16="http://schemas.microsoft.com/office/drawing/2014/main" id="{3CC6BEB0-9B96-82A5-02C7-B9D437A0CEEA}"/>
              </a:ext>
            </a:extLst>
          </p:cNvPr>
          <p:cNvGrpSpPr/>
          <p:nvPr/>
        </p:nvGrpSpPr>
        <p:grpSpPr>
          <a:xfrm>
            <a:off x="841757" y="3362444"/>
            <a:ext cx="1699015" cy="392294"/>
            <a:chOff x="8631744" y="2531836"/>
            <a:chExt cx="1938911" cy="541697"/>
          </a:xfrm>
        </p:grpSpPr>
        <p:pic>
          <p:nvPicPr>
            <p:cNvPr id="57" name="Graphic 56">
              <a:extLst>
                <a:ext uri="{FF2B5EF4-FFF2-40B4-BE49-F238E27FC236}">
                  <a16:creationId xmlns:a16="http://schemas.microsoft.com/office/drawing/2014/main" id="{525BE264-3B60-15BE-F5E5-CACD5EE2E708}"/>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6839" t="18796" r="73329" b="33311"/>
            <a:stretch/>
          </p:blipFill>
          <p:spPr>
            <a:xfrm>
              <a:off x="8631744" y="2537340"/>
              <a:ext cx="435475" cy="402145"/>
            </a:xfrm>
            <a:prstGeom prst="rect">
              <a:avLst/>
            </a:prstGeom>
          </p:spPr>
        </p:pic>
        <p:pic>
          <p:nvPicPr>
            <p:cNvPr id="59" name="Graphic 58">
              <a:extLst>
                <a:ext uri="{FF2B5EF4-FFF2-40B4-BE49-F238E27FC236}">
                  <a16:creationId xmlns:a16="http://schemas.microsoft.com/office/drawing/2014/main" id="{3E719301-5FA4-DFD4-7AE7-6546C840AB66}"/>
                </a:ext>
              </a:extLst>
            </p:cNvPr>
            <p:cNvPicPr>
              <a:picLocks noChangeAspect="1"/>
            </p:cNvPicPr>
            <p:nvPr/>
          </p:nvPicPr>
          <p:blipFill rotWithShape="1">
            <a:blip r:embed="rId24">
              <a:lum bright="100000"/>
              <a:extLst>
                <a:ext uri="{96DAC541-7B7A-43D3-8B79-37D633B846F1}">
                  <asvg:svgBlip xmlns:asvg="http://schemas.microsoft.com/office/drawing/2016/SVG/main" r:embed="rId25"/>
                </a:ext>
              </a:extLst>
            </a:blip>
            <a:srcRect l="26670" t="18140" r="4864" b="17345"/>
            <a:stretch/>
          </p:blipFill>
          <p:spPr>
            <a:xfrm>
              <a:off x="9067220" y="2531836"/>
              <a:ext cx="1503435" cy="541697"/>
            </a:xfrm>
            <a:prstGeom prst="rect">
              <a:avLst/>
            </a:prstGeom>
          </p:spPr>
        </p:pic>
      </p:grpSp>
      <p:pic>
        <p:nvPicPr>
          <p:cNvPr id="299011" name="Picture 299010" descr="databook logo">
            <a:extLst>
              <a:ext uri="{FF2B5EF4-FFF2-40B4-BE49-F238E27FC236}">
                <a16:creationId xmlns:a16="http://schemas.microsoft.com/office/drawing/2014/main" id="{E37A9EDF-8044-37F2-5DFE-7B0B27A05033}"/>
              </a:ext>
            </a:extLst>
          </p:cNvPr>
          <p:cNvPicPr>
            <a:picLocks noChangeAspect="1"/>
          </p:cNvPicPr>
          <p:nvPr/>
        </p:nvPicPr>
        <p:blipFill>
          <a:blip r:embed="rId26"/>
          <a:stretch>
            <a:fillRect/>
          </a:stretch>
        </p:blipFill>
        <p:spPr>
          <a:xfrm>
            <a:off x="3384973" y="3477143"/>
            <a:ext cx="1270028" cy="162896"/>
          </a:xfrm>
          <a:prstGeom prst="rect">
            <a:avLst/>
          </a:prstGeom>
        </p:spPr>
      </p:pic>
      <p:pic>
        <p:nvPicPr>
          <p:cNvPr id="299016" name="Picture 299015" descr="elsevier health logo">
            <a:extLst>
              <a:ext uri="{FF2B5EF4-FFF2-40B4-BE49-F238E27FC236}">
                <a16:creationId xmlns:a16="http://schemas.microsoft.com/office/drawing/2014/main" id="{347FCAED-C215-0CDD-FB7D-238FFCFCFAF0}"/>
              </a:ext>
            </a:extLst>
          </p:cNvPr>
          <p:cNvPicPr>
            <a:picLocks noChangeAspect="1"/>
          </p:cNvPicPr>
          <p:nvPr/>
        </p:nvPicPr>
        <p:blipFill>
          <a:blip r:embed="rId27"/>
          <a:stretch>
            <a:fillRect/>
          </a:stretch>
        </p:blipFill>
        <p:spPr>
          <a:xfrm>
            <a:off x="7423315" y="3303967"/>
            <a:ext cx="1024816" cy="509251"/>
          </a:xfrm>
          <a:prstGeom prst="rect">
            <a:avLst/>
          </a:prstGeom>
        </p:spPr>
      </p:pic>
      <p:pic>
        <p:nvPicPr>
          <p:cNvPr id="299017" name="Picture 299016" descr="downer logo">
            <a:extLst>
              <a:ext uri="{FF2B5EF4-FFF2-40B4-BE49-F238E27FC236}">
                <a16:creationId xmlns:a16="http://schemas.microsoft.com/office/drawing/2014/main" id="{B7CA17E5-3443-0701-1684-945F4780DE22}"/>
              </a:ext>
            </a:extLst>
          </p:cNvPr>
          <p:cNvPicPr>
            <a:picLocks noChangeAspect="1"/>
          </p:cNvPicPr>
          <p:nvPr/>
        </p:nvPicPr>
        <p:blipFill>
          <a:blip r:embed="rId28"/>
          <a:stretch>
            <a:fillRect/>
          </a:stretch>
        </p:blipFill>
        <p:spPr>
          <a:xfrm>
            <a:off x="5499191" y="3361746"/>
            <a:ext cx="1079934" cy="326785"/>
          </a:xfrm>
          <a:prstGeom prst="rect">
            <a:avLst/>
          </a:prstGeom>
        </p:spPr>
      </p:pic>
      <p:pic>
        <p:nvPicPr>
          <p:cNvPr id="299019" name="Picture 299018" descr="ernst &amp; young logo">
            <a:extLst>
              <a:ext uri="{FF2B5EF4-FFF2-40B4-BE49-F238E27FC236}">
                <a16:creationId xmlns:a16="http://schemas.microsoft.com/office/drawing/2014/main" id="{128BDBD4-2143-C59A-AA2B-B6923AD59DB2}"/>
              </a:ext>
            </a:extLst>
          </p:cNvPr>
          <p:cNvPicPr>
            <a:picLocks noChangeAspect="1"/>
          </p:cNvPicPr>
          <p:nvPr/>
        </p:nvPicPr>
        <p:blipFill>
          <a:blip r:embed="rId29"/>
          <a:stretch>
            <a:fillRect/>
          </a:stretch>
        </p:blipFill>
        <p:spPr>
          <a:xfrm>
            <a:off x="9292321" y="3367231"/>
            <a:ext cx="374056" cy="382723"/>
          </a:xfrm>
          <a:prstGeom prst="rect">
            <a:avLst/>
          </a:prstGeom>
        </p:spPr>
      </p:pic>
      <p:pic>
        <p:nvPicPr>
          <p:cNvPr id="299021" name="Picture 299020" descr="farmlands co-op logo">
            <a:extLst>
              <a:ext uri="{FF2B5EF4-FFF2-40B4-BE49-F238E27FC236}">
                <a16:creationId xmlns:a16="http://schemas.microsoft.com/office/drawing/2014/main" id="{C4C3E771-899D-227C-4307-762828E0E08D}"/>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Lst>
          </a:blip>
          <a:stretch>
            <a:fillRect/>
          </a:stretch>
        </p:blipFill>
        <p:spPr>
          <a:xfrm>
            <a:off x="10510565" y="3369554"/>
            <a:ext cx="839669" cy="382350"/>
          </a:xfrm>
          <a:prstGeom prst="rect">
            <a:avLst/>
          </a:prstGeom>
        </p:spPr>
      </p:pic>
      <p:pic>
        <p:nvPicPr>
          <p:cNvPr id="299028" name="Picture 299027" descr="inpris logo">
            <a:extLst>
              <a:ext uri="{FF2B5EF4-FFF2-40B4-BE49-F238E27FC236}">
                <a16:creationId xmlns:a16="http://schemas.microsoft.com/office/drawing/2014/main" id="{FEFB0A48-2B77-27A8-85F2-EEA435288AC0}"/>
              </a:ext>
            </a:extLst>
          </p:cNvPr>
          <p:cNvPicPr>
            <a:picLocks noChangeAspect="1"/>
          </p:cNvPicPr>
          <p:nvPr/>
        </p:nvPicPr>
        <p:blipFill>
          <a:blip r:embed="rId32"/>
          <a:stretch>
            <a:fillRect/>
          </a:stretch>
        </p:blipFill>
        <p:spPr>
          <a:xfrm>
            <a:off x="3967255" y="4027487"/>
            <a:ext cx="521900" cy="543820"/>
          </a:xfrm>
          <a:prstGeom prst="rect">
            <a:avLst/>
          </a:prstGeom>
        </p:spPr>
      </p:pic>
      <p:pic>
        <p:nvPicPr>
          <p:cNvPr id="299029" name="Picture 299028" descr="inworld logo">
            <a:extLst>
              <a:ext uri="{FF2B5EF4-FFF2-40B4-BE49-F238E27FC236}">
                <a16:creationId xmlns:a16="http://schemas.microsoft.com/office/drawing/2014/main" id="{669D184F-4707-63A8-85A6-67A7AE1D7C25}"/>
              </a:ext>
            </a:extLst>
          </p:cNvPr>
          <p:cNvPicPr>
            <a:picLocks noChangeAspect="1"/>
          </p:cNvPicPr>
          <p:nvPr/>
        </p:nvPicPr>
        <p:blipFill>
          <a:blip r:embed="rId33">
            <a:duotone>
              <a:prstClr val="black"/>
              <a:schemeClr val="tx1">
                <a:tint val="45000"/>
                <a:satMod val="400000"/>
              </a:schemeClr>
            </a:duotone>
            <a:extLst>
              <a:ext uri="{BEBA8EAE-BF5A-486C-A8C5-ECC9F3942E4B}">
                <a14:imgProps xmlns:a14="http://schemas.microsoft.com/office/drawing/2010/main">
                  <a14:imgLayer r:embed="rId34">
                    <a14:imgEffect>
                      <a14:colorTemperature colorTemp="1500"/>
                    </a14:imgEffect>
                    <a14:imgEffect>
                      <a14:saturation sat="400000"/>
                    </a14:imgEffect>
                    <a14:imgEffect>
                      <a14:brightnessContrast bright="100000" contrast="100000"/>
                    </a14:imgEffect>
                  </a14:imgLayer>
                </a14:imgProps>
              </a:ext>
            </a:extLst>
          </a:blip>
          <a:stretch>
            <a:fillRect/>
          </a:stretch>
        </p:blipFill>
        <p:spPr>
          <a:xfrm>
            <a:off x="5325365" y="4197977"/>
            <a:ext cx="949734" cy="202841"/>
          </a:xfrm>
          <a:prstGeom prst="rect">
            <a:avLst/>
          </a:prstGeom>
        </p:spPr>
      </p:pic>
      <p:pic>
        <p:nvPicPr>
          <p:cNvPr id="299031" name="Picture 299030" descr="kepro logo">
            <a:extLst>
              <a:ext uri="{FF2B5EF4-FFF2-40B4-BE49-F238E27FC236}">
                <a16:creationId xmlns:a16="http://schemas.microsoft.com/office/drawing/2014/main" id="{B926757B-96EA-0F28-3EF5-46E6DF96E06D}"/>
              </a:ext>
            </a:extLst>
          </p:cNvPr>
          <p:cNvPicPr>
            <a:picLocks noChangeAspect="1"/>
          </p:cNvPicPr>
          <p:nvPr/>
        </p:nvPicPr>
        <p:blipFill>
          <a:blip r:embed="rId35"/>
          <a:stretch>
            <a:fillRect/>
          </a:stretch>
        </p:blipFill>
        <p:spPr>
          <a:xfrm>
            <a:off x="7111309" y="4067159"/>
            <a:ext cx="1123739" cy="464477"/>
          </a:xfrm>
          <a:prstGeom prst="rect">
            <a:avLst/>
          </a:prstGeom>
        </p:spPr>
      </p:pic>
      <p:pic>
        <p:nvPicPr>
          <p:cNvPr id="299032" name="Picture 299031" descr="klaviyo logo">
            <a:extLst>
              <a:ext uri="{FF2B5EF4-FFF2-40B4-BE49-F238E27FC236}">
                <a16:creationId xmlns:a16="http://schemas.microsoft.com/office/drawing/2014/main" id="{B7D4E2E7-C80F-8C5A-055A-4796ADEFA460}"/>
              </a:ext>
            </a:extLst>
          </p:cNvPr>
          <p:cNvPicPr>
            <a:picLocks noChangeAspect="1"/>
          </p:cNvPicPr>
          <p:nvPr/>
        </p:nvPicPr>
        <p:blipFill>
          <a:blip r:embed="rId36"/>
          <a:stretch>
            <a:fillRect/>
          </a:stretch>
        </p:blipFill>
        <p:spPr>
          <a:xfrm>
            <a:off x="9071258" y="4155145"/>
            <a:ext cx="920868" cy="288504"/>
          </a:xfrm>
          <a:prstGeom prst="rect">
            <a:avLst/>
          </a:prstGeom>
        </p:spPr>
      </p:pic>
      <p:pic>
        <p:nvPicPr>
          <p:cNvPr id="299034" name="Graphic 299033" descr="mattel logo">
            <a:extLst>
              <a:ext uri="{FF2B5EF4-FFF2-40B4-BE49-F238E27FC236}">
                <a16:creationId xmlns:a16="http://schemas.microsoft.com/office/drawing/2014/main" id="{3B191F8B-83E2-370F-58F6-EC608D958B1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828334" y="4037400"/>
            <a:ext cx="521900" cy="523995"/>
          </a:xfrm>
          <a:prstGeom prst="rect">
            <a:avLst/>
          </a:prstGeom>
        </p:spPr>
      </p:pic>
      <p:pic>
        <p:nvPicPr>
          <p:cNvPr id="299027" name="Picture 299026" descr="ifad logo">
            <a:extLst>
              <a:ext uri="{FF2B5EF4-FFF2-40B4-BE49-F238E27FC236}">
                <a16:creationId xmlns:a16="http://schemas.microsoft.com/office/drawing/2014/main" id="{638B33E5-A7B8-55AE-146D-1E5D039B55B5}"/>
              </a:ext>
            </a:extLst>
          </p:cNvPr>
          <p:cNvPicPr>
            <a:picLocks noChangeAspect="1"/>
          </p:cNvPicPr>
          <p:nvPr/>
        </p:nvPicPr>
        <p:blipFill rotWithShape="1">
          <a:blip r:embed="rId39"/>
          <a:srcRect l="8454" t="20631" r="4862" b="27737"/>
          <a:stretch/>
        </p:blipFill>
        <p:spPr>
          <a:xfrm>
            <a:off x="2341625" y="4064296"/>
            <a:ext cx="789420" cy="470202"/>
          </a:xfrm>
          <a:prstGeom prst="rect">
            <a:avLst/>
          </a:prstGeom>
        </p:spPr>
      </p:pic>
      <p:pic>
        <p:nvPicPr>
          <p:cNvPr id="2" name="Picture 1" descr="genie ai logo">
            <a:extLst>
              <a:ext uri="{FF2B5EF4-FFF2-40B4-BE49-F238E27FC236}">
                <a16:creationId xmlns:a16="http://schemas.microsoft.com/office/drawing/2014/main" id="{5A98BD86-082E-0D15-9268-017DA5DB92DA}"/>
              </a:ext>
            </a:extLst>
          </p:cNvPr>
          <p:cNvPicPr>
            <a:picLocks noChangeAspect="1"/>
          </p:cNvPicPr>
          <p:nvPr/>
        </p:nvPicPr>
        <p:blipFill>
          <a:blip r:embed="rId40"/>
          <a:srcRect/>
          <a:stretch/>
        </p:blipFill>
        <p:spPr>
          <a:xfrm>
            <a:off x="612019" y="3852699"/>
            <a:ext cx="893396" cy="893396"/>
          </a:xfrm>
          <a:prstGeom prst="rect">
            <a:avLst/>
          </a:prstGeom>
        </p:spPr>
      </p:pic>
      <p:pic>
        <p:nvPicPr>
          <p:cNvPr id="37" name="Picture 36" descr="cipio.ai logo">
            <a:extLst>
              <a:ext uri="{FF2B5EF4-FFF2-40B4-BE49-F238E27FC236}">
                <a16:creationId xmlns:a16="http://schemas.microsoft.com/office/drawing/2014/main" id="{5B845FD1-95F8-6EAF-0155-91F3D34EE93B}"/>
              </a:ext>
            </a:extLst>
          </p:cNvPr>
          <p:cNvPicPr>
            <a:picLocks noChangeAspect="1"/>
          </p:cNvPicPr>
          <p:nvPr/>
        </p:nvPicPr>
        <p:blipFill>
          <a:blip r:embed="rId41"/>
          <a:stretch>
            <a:fillRect/>
          </a:stretch>
        </p:blipFill>
        <p:spPr>
          <a:xfrm>
            <a:off x="6345438" y="2668517"/>
            <a:ext cx="1218869" cy="270139"/>
          </a:xfrm>
          <a:prstGeom prst="rect">
            <a:avLst/>
          </a:prstGeom>
        </p:spPr>
      </p:pic>
      <p:pic>
        <p:nvPicPr>
          <p:cNvPr id="40" name="Graphic 39" descr="carmax logo">
            <a:extLst>
              <a:ext uri="{FF2B5EF4-FFF2-40B4-BE49-F238E27FC236}">
                <a16:creationId xmlns:a16="http://schemas.microsoft.com/office/drawing/2014/main" id="{32F6A1FF-EF83-6422-B5D2-A49A1975A7B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350492" y="2680368"/>
            <a:ext cx="1276322" cy="246436"/>
          </a:xfrm>
          <a:prstGeom prst="rect">
            <a:avLst/>
          </a:prstGeom>
        </p:spPr>
      </p:pic>
      <p:pic>
        <p:nvPicPr>
          <p:cNvPr id="44" name="Picture 43" descr="autodesk logo">
            <a:extLst>
              <a:ext uri="{FF2B5EF4-FFF2-40B4-BE49-F238E27FC236}">
                <a16:creationId xmlns:a16="http://schemas.microsoft.com/office/drawing/2014/main" id="{4FC721FF-E1D1-A6C7-6368-64476DD14B78}"/>
              </a:ext>
            </a:extLst>
          </p:cNvPr>
          <p:cNvPicPr>
            <a:picLocks noChangeAspect="1"/>
          </p:cNvPicPr>
          <p:nvPr/>
        </p:nvPicPr>
        <p:blipFill>
          <a:blip r:embed="rId44"/>
          <a:stretch>
            <a:fillRect/>
          </a:stretch>
        </p:blipFill>
        <p:spPr>
          <a:xfrm>
            <a:off x="2408934" y="2684193"/>
            <a:ext cx="1432724" cy="238787"/>
          </a:xfrm>
          <a:prstGeom prst="rect">
            <a:avLst/>
          </a:prstGeom>
        </p:spPr>
      </p:pic>
      <p:pic>
        <p:nvPicPr>
          <p:cNvPr id="51" name="Picture 50" descr="clevertar logo">
            <a:extLst>
              <a:ext uri="{FF2B5EF4-FFF2-40B4-BE49-F238E27FC236}">
                <a16:creationId xmlns:a16="http://schemas.microsoft.com/office/drawing/2014/main" id="{66A57F18-0EE2-3E7D-A971-AD31F0FD802E}"/>
              </a:ext>
            </a:extLst>
          </p:cNvPr>
          <p:cNvPicPr>
            <a:picLocks noChangeAspect="1"/>
          </p:cNvPicPr>
          <p:nvPr/>
        </p:nvPicPr>
        <p:blipFill>
          <a:blip r:embed="rId45">
            <a:extLst>
              <a:ext uri="{BEBA8EAE-BF5A-486C-A8C5-ECC9F3942E4B}">
                <a14:imgProps xmlns:a14="http://schemas.microsoft.com/office/drawing/2010/main">
                  <a14:imgLayer r:embed="rId46">
                    <a14:imgEffect>
                      <a14:brightnessContrast bright="100000"/>
                    </a14:imgEffect>
                  </a14:imgLayer>
                </a14:imgProps>
              </a:ext>
            </a:extLst>
          </a:blip>
          <a:stretch>
            <a:fillRect/>
          </a:stretch>
        </p:blipFill>
        <p:spPr>
          <a:xfrm>
            <a:off x="10412998" y="2616037"/>
            <a:ext cx="937236" cy="375099"/>
          </a:xfrm>
          <a:prstGeom prst="rect">
            <a:avLst/>
          </a:prstGeom>
        </p:spPr>
      </p:pic>
      <p:pic>
        <p:nvPicPr>
          <p:cNvPr id="299059" name="Picture 299058" descr="bmw group logo">
            <a:extLst>
              <a:ext uri="{FF2B5EF4-FFF2-40B4-BE49-F238E27FC236}">
                <a16:creationId xmlns:a16="http://schemas.microsoft.com/office/drawing/2014/main" id="{A276B7BF-4BF6-DDF2-8015-D1A09591A317}"/>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4589184" y="2561203"/>
            <a:ext cx="1008728" cy="484766"/>
          </a:xfrm>
          <a:prstGeom prst="rect">
            <a:avLst/>
          </a:prstGeom>
        </p:spPr>
      </p:pic>
      <p:pic>
        <p:nvPicPr>
          <p:cNvPr id="13" name="Picture 12" descr="arvato logo">
            <a:extLst>
              <a:ext uri="{FF2B5EF4-FFF2-40B4-BE49-F238E27FC236}">
                <a16:creationId xmlns:a16="http://schemas.microsoft.com/office/drawing/2014/main" id="{23E9B5B8-2998-E51F-0B58-FA04123DC57B}"/>
              </a:ext>
            </a:extLst>
          </p:cNvPr>
          <p:cNvPicPr>
            <a:picLocks noChangeAspect="1"/>
          </p:cNvPicPr>
          <p:nvPr/>
        </p:nvPicPr>
        <p:blipFill>
          <a:blip r:embed="rId49"/>
          <a:srcRect/>
          <a:stretch/>
        </p:blipFill>
        <p:spPr>
          <a:xfrm>
            <a:off x="857992" y="2637845"/>
            <a:ext cx="764757" cy="331482"/>
          </a:xfrm>
          <a:prstGeom prst="rect">
            <a:avLst/>
          </a:prstGeom>
        </p:spPr>
      </p:pic>
    </p:spTree>
    <p:extLst>
      <p:ext uri="{BB962C8B-B14F-4D97-AF65-F5344CB8AC3E}">
        <p14:creationId xmlns:p14="http://schemas.microsoft.com/office/powerpoint/2010/main" val="39574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326F271-90A4-9190-ABAF-CC3EB2984B3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itle 93">
            <a:extLst>
              <a:ext uri="{FF2B5EF4-FFF2-40B4-BE49-F238E27FC236}">
                <a16:creationId xmlns:a16="http://schemas.microsoft.com/office/drawing/2014/main" id="{AB7367DC-3F5B-6D00-9CCF-DEEBBDFE2EB1}"/>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Considerations</a:t>
            </a: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734158"/>
            <a:ext cx="5403758" cy="45719"/>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734159"/>
            <a:ext cx="2651760" cy="45719"/>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734554"/>
            <a:ext cx="2341433" cy="45719"/>
          </a:xfrm>
          <a:prstGeom prst="rect">
            <a:avLst/>
          </a:prstGeom>
          <a:solidFill>
            <a:srgbClr val="17AAD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EB1338C3-FA42-4F13-859A-4C419659C77A}"/>
              </a:ext>
              <a:ext uri="{C183D7F6-B498-43B3-948B-1728B52AA6E4}">
                <adec:decorative xmlns:adec="http://schemas.microsoft.com/office/drawing/2017/decorative" val="1"/>
              </a:ext>
            </a:extLst>
          </p:cNvPr>
          <p:cNvSpPr/>
          <p:nvPr/>
        </p:nvSpPr>
        <p:spPr bwMode="auto">
          <a:xfrm>
            <a:off x="1168339" y="1821673"/>
            <a:ext cx="9858561" cy="65614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08372" y="1930203"/>
            <a:ext cx="444505" cy="44450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2021228"/>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24" name="Graphic 23">
            <a:extLst>
              <a:ext uri="{FF2B5EF4-FFF2-40B4-BE49-F238E27FC236}">
                <a16:creationId xmlns:a16="http://schemas.microsoft.com/office/drawing/2014/main" id="{C1D52205-CBE0-A063-854A-72AECF6AC40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4939" y="2044448"/>
            <a:ext cx="201284" cy="201284"/>
          </a:xfrm>
          <a:prstGeom prst="rect">
            <a:avLst/>
          </a:prstGeom>
        </p:spPr>
      </p:pic>
      <p:sp>
        <p:nvSpPr>
          <p:cNvPr id="4" name="Rectangle 3">
            <a:extLst>
              <a:ext uri="{FF2B5EF4-FFF2-40B4-BE49-F238E27FC236}">
                <a16:creationId xmlns:a16="http://schemas.microsoft.com/office/drawing/2014/main" id="{282D17CE-6F89-80A4-EEC4-B09A26F4BAF7}"/>
              </a:ext>
            </a:extLst>
          </p:cNvPr>
          <p:cNvSpPr/>
          <p:nvPr/>
        </p:nvSpPr>
        <p:spPr bwMode="auto">
          <a:xfrm>
            <a:off x="3349191" y="1825461"/>
            <a:ext cx="7677707" cy="622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need a general-purpose model that can handle multiple tasks. </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a:t>
            </a:r>
            <a:r>
              <a:rPr kumimoji="0" lang="en-US" sz="1400" b="0" i="0" u="none" strike="noStrike" kern="1200" cap="none" spc="0" normalizeH="0" baseline="0" noProof="0" dirty="0" err="1">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translation+entity</a:t>
            </a: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recognition+sentiment</a:t>
            </a: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 analysis </a:t>
            </a:r>
          </a:p>
        </p:txBody>
      </p:sp>
      <p:sp>
        <p:nvSpPr>
          <p:cNvPr id="55" name="Rectangle 54">
            <a:extLst>
              <a:ext uri="{FF2B5EF4-FFF2-40B4-BE49-F238E27FC236}">
                <a16:creationId xmlns:a16="http://schemas.microsoft.com/office/drawing/2014/main" id="{5F3F2535-46E1-46CD-B1FC-09BA5F8A24BD}"/>
              </a:ext>
              <a:ext uri="{C183D7F6-B498-43B3-948B-1728B52AA6E4}">
                <adec:decorative xmlns:adec="http://schemas.microsoft.com/office/drawing/2017/decorative" val="1"/>
              </a:ext>
            </a:extLst>
          </p:cNvPr>
          <p:cNvSpPr/>
          <p:nvPr/>
        </p:nvSpPr>
        <p:spPr bwMode="auto">
          <a:xfrm>
            <a:off x="1168339" y="2458939"/>
            <a:ext cx="9850851" cy="6685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363856" y="2601973"/>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694864"/>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39" name="Graphic 38">
            <a:extLst>
              <a:ext uri="{FF2B5EF4-FFF2-40B4-BE49-F238E27FC236}">
                <a16:creationId xmlns:a16="http://schemas.microsoft.com/office/drawing/2014/main" id="{FEFE65A1-E972-96E2-FDBB-79BD33D821C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4939" y="2718084"/>
            <a:ext cx="201284" cy="201284"/>
          </a:xfrm>
          <a:prstGeom prst="rect">
            <a:avLst/>
          </a:prstGeom>
        </p:spPr>
      </p:pic>
      <p:sp>
        <p:nvSpPr>
          <p:cNvPr id="7" name="Rectangle 6">
            <a:extLst>
              <a:ext uri="{FF2B5EF4-FFF2-40B4-BE49-F238E27FC236}">
                <a16:creationId xmlns:a16="http://schemas.microsoft.com/office/drawing/2014/main" id="{9502B50C-3824-EBB0-A956-37688DFCE41D}"/>
              </a:ext>
            </a:extLst>
          </p:cNvPr>
          <p:cNvSpPr/>
          <p:nvPr/>
        </p:nvSpPr>
        <p:spPr bwMode="auto">
          <a:xfrm>
            <a:off x="3349192" y="2473815"/>
            <a:ext cx="7669998" cy="654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need to generate human-like content, whilst preserving data privacy and security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abstractive summarization, content writing, paraphrasing, code</a:t>
            </a:r>
          </a:p>
        </p:txBody>
      </p:sp>
      <p:sp>
        <p:nvSpPr>
          <p:cNvPr id="56" name="Rectangle 55">
            <a:extLst>
              <a:ext uri="{FF2B5EF4-FFF2-40B4-BE49-F238E27FC236}">
                <a16:creationId xmlns:a16="http://schemas.microsoft.com/office/drawing/2014/main" id="{9078BB78-A06B-4109-85EC-57452F6EF207}"/>
              </a:ext>
              <a:ext uri="{C183D7F6-B498-43B3-948B-1728B52AA6E4}">
                <adec:decorative xmlns:adec="http://schemas.microsoft.com/office/drawing/2017/decorative" val="1"/>
              </a:ext>
            </a:extLst>
          </p:cNvPr>
          <p:cNvSpPr/>
          <p:nvPr/>
        </p:nvSpPr>
        <p:spPr bwMode="auto">
          <a:xfrm>
            <a:off x="1170910" y="3128403"/>
            <a:ext cx="9850851" cy="65493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406799" y="3277820"/>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D9B46CF8-91C1-488B-3A6E-989E36C4B6C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2156" y="3359766"/>
            <a:ext cx="201284" cy="201284"/>
          </a:xfrm>
          <a:prstGeom prst="rect">
            <a:avLst/>
          </a:prstGeom>
        </p:spPr>
      </p:pic>
      <p:sp>
        <p:nvSpPr>
          <p:cNvPr id="14" name="Rectangle 13">
            <a:extLst>
              <a:ext uri="{FF2B5EF4-FFF2-40B4-BE49-F238E27FC236}">
                <a16:creationId xmlns:a16="http://schemas.microsoft.com/office/drawing/2014/main" id="{293C18AD-E93B-1D9A-1A74-47017E1F88A2}"/>
              </a:ext>
            </a:extLst>
          </p:cNvPr>
          <p:cNvSpPr/>
          <p:nvPr/>
        </p:nvSpPr>
        <p:spPr bwMode="auto">
          <a:xfrm>
            <a:off x="3349191" y="3158991"/>
            <a:ext cx="7655105"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need rapid prototyping and quick time to market for many use cases</a:t>
            </a:r>
          </a:p>
        </p:txBody>
      </p:sp>
      <p:sp>
        <p:nvSpPr>
          <p:cNvPr id="57" name="Rectangle 56">
            <a:extLst>
              <a:ext uri="{FF2B5EF4-FFF2-40B4-BE49-F238E27FC236}">
                <a16:creationId xmlns:a16="http://schemas.microsoft.com/office/drawing/2014/main" id="{DEFC4C08-3F7E-497D-8BE6-2DC17E839404}"/>
              </a:ext>
              <a:ext uri="{C183D7F6-B498-43B3-948B-1728B52AA6E4}">
                <adec:decorative xmlns:adec="http://schemas.microsoft.com/office/drawing/2017/decorative" val="1"/>
              </a:ext>
            </a:extLst>
          </p:cNvPr>
          <p:cNvSpPr/>
          <p:nvPr/>
        </p:nvSpPr>
        <p:spPr bwMode="auto">
          <a:xfrm>
            <a:off x="1169715" y="3789261"/>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406799" y="3923591"/>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954397"/>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3" name="Graphic 42">
            <a:extLst>
              <a:ext uri="{FF2B5EF4-FFF2-40B4-BE49-F238E27FC236}">
                <a16:creationId xmlns:a16="http://schemas.microsoft.com/office/drawing/2014/main" id="{30AB2389-B149-60FE-83B5-D2E4B6A7FCA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2156" y="3977617"/>
            <a:ext cx="201284" cy="201284"/>
          </a:xfrm>
          <a:prstGeom prst="rect">
            <a:avLst/>
          </a:prstGeom>
        </p:spPr>
      </p:pic>
      <p:sp>
        <p:nvSpPr>
          <p:cNvPr id="11" name="Rectangle 10">
            <a:extLst>
              <a:ext uri="{FF2B5EF4-FFF2-40B4-BE49-F238E27FC236}">
                <a16:creationId xmlns:a16="http://schemas.microsoft.com/office/drawing/2014/main" id="{927C7799-DE03-2484-5EB0-7EDCC526B974}"/>
              </a:ext>
            </a:extLst>
          </p:cNvPr>
          <p:cNvSpPr/>
          <p:nvPr/>
        </p:nvSpPr>
        <p:spPr bwMode="auto">
          <a:xfrm>
            <a:off x="3349192" y="3761134"/>
            <a:ext cx="7655106"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could use a model with little or no training</a:t>
            </a:r>
          </a:p>
        </p:txBody>
      </p:sp>
      <p:sp>
        <p:nvSpPr>
          <p:cNvPr id="37" name="Rectangle 36">
            <a:extLst>
              <a:ext uri="{FF2B5EF4-FFF2-40B4-BE49-F238E27FC236}">
                <a16:creationId xmlns:a16="http://schemas.microsoft.com/office/drawing/2014/main" id="{576B4349-7ADC-4C89-8F9F-995CFBF70ADD}"/>
              </a:ext>
              <a:ext uri="{C183D7F6-B498-43B3-948B-1728B52AA6E4}">
                <adec:decorative xmlns:adec="http://schemas.microsoft.com/office/drawing/2017/decorative" val="1"/>
              </a:ext>
            </a:extLst>
          </p:cNvPr>
          <p:cNvSpPr/>
          <p:nvPr/>
        </p:nvSpPr>
        <p:spPr bwMode="auto">
          <a:xfrm>
            <a:off x="1169713" y="4343094"/>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22">
            <a:extLst>
              <a:ext uri="{FF2B5EF4-FFF2-40B4-BE49-F238E27FC236}">
                <a16:creationId xmlns:a16="http://schemas.microsoft.com/office/drawing/2014/main" id="{A74F2E77-4C24-84CC-0772-11A67EC988C9}"/>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1406799" y="4472348"/>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4500850"/>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5" name="Graphic 44">
            <a:extLst>
              <a:ext uri="{FF2B5EF4-FFF2-40B4-BE49-F238E27FC236}">
                <a16:creationId xmlns:a16="http://schemas.microsoft.com/office/drawing/2014/main" id="{374ED46D-7DCB-9144-35CA-7530CB7DC43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2156" y="4524070"/>
            <a:ext cx="201284" cy="201284"/>
          </a:xfrm>
          <a:prstGeom prst="rect">
            <a:avLst/>
          </a:prstGeom>
        </p:spPr>
      </p:pic>
      <p:sp>
        <p:nvSpPr>
          <p:cNvPr id="16" name="Rectangle 15">
            <a:extLst>
              <a:ext uri="{FF2B5EF4-FFF2-40B4-BE49-F238E27FC236}">
                <a16:creationId xmlns:a16="http://schemas.microsoft.com/office/drawing/2014/main" id="{AE20B98A-A2C9-392D-ED02-CAAD3F881203}"/>
              </a:ext>
            </a:extLst>
          </p:cNvPr>
          <p:cNvSpPr/>
          <p:nvPr/>
        </p:nvSpPr>
        <p:spPr bwMode="auto">
          <a:xfrm>
            <a:off x="3349192" y="4362717"/>
            <a:ext cx="7677708" cy="53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I want to explore solutions / use cases that have been described previously</a:t>
            </a:r>
          </a:p>
        </p:txBody>
      </p:sp>
      <p:sp>
        <p:nvSpPr>
          <p:cNvPr id="46" name="Rectangle 45">
            <a:extLst>
              <a:ext uri="{FF2B5EF4-FFF2-40B4-BE49-F238E27FC236}">
                <a16:creationId xmlns:a16="http://schemas.microsoft.com/office/drawing/2014/main" id="{F5649A22-486D-3E19-0EFD-DBA924348962}"/>
              </a:ext>
              <a:ext uri="{C183D7F6-B498-43B3-948B-1728B52AA6E4}">
                <adec:decorative xmlns:adec="http://schemas.microsoft.com/office/drawing/2017/decorative" val="1"/>
              </a:ext>
            </a:extLst>
          </p:cNvPr>
          <p:cNvSpPr/>
          <p:nvPr/>
        </p:nvSpPr>
        <p:spPr>
          <a:xfrm>
            <a:off x="609604" y="5480912"/>
            <a:ext cx="10972792" cy="1011738"/>
          </a:xfrm>
          <a:prstGeom prst="rect">
            <a:avLst/>
          </a:prstGeom>
          <a:noFill/>
          <a:ln w="38100">
            <a:solidFill>
              <a:srgbClr val="D5C0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3CB697-4985-F595-945B-2E03C7D99B0D}"/>
              </a:ext>
            </a:extLst>
          </p:cNvPr>
          <p:cNvSpPr/>
          <p:nvPr/>
        </p:nvSpPr>
        <p:spPr bwMode="auto">
          <a:xfrm>
            <a:off x="1852877" y="6523639"/>
            <a:ext cx="8196142" cy="3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Azure AI Cognitive Services</a:t>
            </a:r>
          </a:p>
        </p:txBody>
      </p:sp>
      <p:grpSp>
        <p:nvGrpSpPr>
          <p:cNvPr id="1054" name="Group 1053" descr="Vision graphic">
            <a:extLst>
              <a:ext uri="{FF2B5EF4-FFF2-40B4-BE49-F238E27FC236}">
                <a16:creationId xmlns:a16="http://schemas.microsoft.com/office/drawing/2014/main" id="{04596A55-4898-F3A0-89B4-C8D91A7E1380}"/>
              </a:ext>
            </a:extLst>
          </p:cNvPr>
          <p:cNvGrpSpPr/>
          <p:nvPr/>
        </p:nvGrpSpPr>
        <p:grpSpPr>
          <a:xfrm>
            <a:off x="884365" y="5607336"/>
            <a:ext cx="729835" cy="758890"/>
            <a:chOff x="1365103" y="5769936"/>
            <a:chExt cx="883101" cy="918258"/>
          </a:xfrm>
        </p:grpSpPr>
        <p:grpSp>
          <p:nvGrpSpPr>
            <p:cNvPr id="131" name="Vision">
              <a:extLst>
                <a:ext uri="{FF2B5EF4-FFF2-40B4-BE49-F238E27FC236}">
                  <a16:creationId xmlns:a16="http://schemas.microsoft.com/office/drawing/2014/main" id="{55C9AA61-E91A-C216-86C5-1922D47697CE}"/>
                </a:ext>
              </a:extLst>
            </p:cNvPr>
            <p:cNvGrpSpPr>
              <a:grpSpLocks noChangeAspect="1"/>
            </p:cNvGrpSpPr>
            <p:nvPr/>
          </p:nvGrpSpPr>
          <p:grpSpPr>
            <a:xfrm>
              <a:off x="1432151" y="5769936"/>
              <a:ext cx="712763" cy="739913"/>
              <a:chOff x="5548028" y="2938515"/>
              <a:chExt cx="455215" cy="461879"/>
            </a:xfrm>
          </p:grpSpPr>
          <p:grpSp>
            <p:nvGrpSpPr>
              <p:cNvPr id="132" name="Group 131">
                <a:extLst>
                  <a:ext uri="{FF2B5EF4-FFF2-40B4-BE49-F238E27FC236}">
                    <a16:creationId xmlns:a16="http://schemas.microsoft.com/office/drawing/2014/main" id="{BFC9DB76-2555-21A7-DFB9-882DDA2818C3}"/>
                  </a:ext>
                </a:extLst>
              </p:cNvPr>
              <p:cNvGrpSpPr/>
              <p:nvPr/>
            </p:nvGrpSpPr>
            <p:grpSpPr>
              <a:xfrm>
                <a:off x="5548028" y="2938515"/>
                <a:ext cx="455215" cy="461879"/>
                <a:chOff x="5548028" y="2938515"/>
                <a:chExt cx="455215" cy="461879"/>
              </a:xfrm>
            </p:grpSpPr>
            <p:sp>
              <p:nvSpPr>
                <p:cNvPr id="176" name="Freeform: Shape 175">
                  <a:extLst>
                    <a:ext uri="{FF2B5EF4-FFF2-40B4-BE49-F238E27FC236}">
                      <a16:creationId xmlns:a16="http://schemas.microsoft.com/office/drawing/2014/main" id="{A83CE94F-4C02-6521-2E8F-970E3EB2D0F7}"/>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C86BD091-05B8-2F84-E02E-D2A6FB652D27}"/>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17DD55A8-FB50-7323-735A-14579F106E5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B590045C-1571-31D6-7C6E-445D7A9A3417}"/>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7" name="Straight Connector 136">
                <a:extLst>
                  <a:ext uri="{FF2B5EF4-FFF2-40B4-BE49-F238E27FC236}">
                    <a16:creationId xmlns:a16="http://schemas.microsoft.com/office/drawing/2014/main" id="{720FE8A4-E66D-E11C-2ADC-00472375F450}"/>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138" name="Straight Connector 137">
                <a:extLst>
                  <a:ext uri="{FF2B5EF4-FFF2-40B4-BE49-F238E27FC236}">
                    <a16:creationId xmlns:a16="http://schemas.microsoft.com/office/drawing/2014/main" id="{0D11460E-E449-3AE8-B20F-9C3A42C7AC0C}"/>
                  </a:ext>
                </a:extLst>
              </p:cNvPr>
              <p:cNvCxnSpPr>
                <a:cxnSpLocks/>
                <a:endCxn id="165"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152" name="Straight Connector 151">
                <a:extLst>
                  <a:ext uri="{FF2B5EF4-FFF2-40B4-BE49-F238E27FC236}">
                    <a16:creationId xmlns:a16="http://schemas.microsoft.com/office/drawing/2014/main" id="{86959005-A586-085F-F0B5-9424D2CB98EF}"/>
                  </a:ext>
                </a:extLst>
              </p:cNvPr>
              <p:cNvCxnSpPr>
                <a:cxnSpLocks/>
                <a:stCxn id="174"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153" name="Straight Connector 152">
                <a:extLst>
                  <a:ext uri="{FF2B5EF4-FFF2-40B4-BE49-F238E27FC236}">
                    <a16:creationId xmlns:a16="http://schemas.microsoft.com/office/drawing/2014/main" id="{DB2D29A1-4697-A5D1-5147-74E3A2EA348D}"/>
                  </a:ext>
                </a:extLst>
              </p:cNvPr>
              <p:cNvCxnSpPr>
                <a:cxnSpLocks/>
                <a:stCxn id="165" idx="0"/>
                <a:endCxn id="175"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56" name="Straight Connector 155">
                <a:extLst>
                  <a:ext uri="{FF2B5EF4-FFF2-40B4-BE49-F238E27FC236}">
                    <a16:creationId xmlns:a16="http://schemas.microsoft.com/office/drawing/2014/main" id="{6FD02A11-3C9E-ECD0-FCB7-42E926093676}"/>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58" name="Straight Connector 157">
                <a:extLst>
                  <a:ext uri="{FF2B5EF4-FFF2-40B4-BE49-F238E27FC236}">
                    <a16:creationId xmlns:a16="http://schemas.microsoft.com/office/drawing/2014/main" id="{DB2EA306-C3CD-0273-61B4-238F8DEE5FF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59" name="Straight Connector 158">
                <a:extLst>
                  <a:ext uri="{FF2B5EF4-FFF2-40B4-BE49-F238E27FC236}">
                    <a16:creationId xmlns:a16="http://schemas.microsoft.com/office/drawing/2014/main" id="{BBA2826E-A90B-252E-FF17-59180795422B}"/>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60" name="Straight Connector 159">
                <a:extLst>
                  <a:ext uri="{FF2B5EF4-FFF2-40B4-BE49-F238E27FC236}">
                    <a16:creationId xmlns:a16="http://schemas.microsoft.com/office/drawing/2014/main" id="{73210A27-854F-B78C-CAD9-54E8757D8446}"/>
                  </a:ext>
                </a:extLst>
              </p:cNvPr>
              <p:cNvCxnSpPr>
                <a:cxnSpLocks/>
                <a:stCxn id="164"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61" name="Straight Connector 160">
                <a:extLst>
                  <a:ext uri="{FF2B5EF4-FFF2-40B4-BE49-F238E27FC236}">
                    <a16:creationId xmlns:a16="http://schemas.microsoft.com/office/drawing/2014/main" id="{2EB5ADE8-F962-A250-C005-57EF22570E9A}"/>
                  </a:ext>
                </a:extLst>
              </p:cNvPr>
              <p:cNvCxnSpPr>
                <a:cxnSpLocks/>
                <a:stCxn id="164"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62" name="Group 161">
                <a:extLst>
                  <a:ext uri="{FF2B5EF4-FFF2-40B4-BE49-F238E27FC236}">
                    <a16:creationId xmlns:a16="http://schemas.microsoft.com/office/drawing/2014/main" id="{50A160E1-E09C-9CE2-5009-7942091D0D2F}"/>
                  </a:ext>
                </a:extLst>
              </p:cNvPr>
              <p:cNvGrpSpPr/>
              <p:nvPr/>
            </p:nvGrpSpPr>
            <p:grpSpPr>
              <a:xfrm>
                <a:off x="5645933" y="2971785"/>
                <a:ext cx="274035" cy="404067"/>
                <a:chOff x="5636354" y="2960513"/>
                <a:chExt cx="274035" cy="404067"/>
              </a:xfrm>
            </p:grpSpPr>
            <p:sp>
              <p:nvSpPr>
                <p:cNvPr id="163" name="Rectangle 162">
                  <a:extLst>
                    <a:ext uri="{FF2B5EF4-FFF2-40B4-BE49-F238E27FC236}">
                      <a16:creationId xmlns:a16="http://schemas.microsoft.com/office/drawing/2014/main" id="{70FE7E38-965F-9694-54DA-84654BF76687}"/>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5E9E4352-8E18-4D16-9821-CB16E7A40B0C}"/>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514F8748-C3EC-77E7-EED0-92A380F40E9C}"/>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ectangle 165">
                  <a:extLst>
                    <a:ext uri="{FF2B5EF4-FFF2-40B4-BE49-F238E27FC236}">
                      <a16:creationId xmlns:a16="http://schemas.microsoft.com/office/drawing/2014/main" id="{4AD6A75F-E0D2-8458-1405-4CD5760BDE33}"/>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27114E39-395F-948B-3B3F-E22304E5AD08}"/>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28EDEDF2-6346-9889-CFB5-1855C5120DE6}"/>
                    </a:ext>
                  </a:extLst>
                </p:cNvPr>
                <p:cNvGrpSpPr/>
                <p:nvPr/>
              </p:nvGrpSpPr>
              <p:grpSpPr>
                <a:xfrm>
                  <a:off x="5636354" y="2960513"/>
                  <a:ext cx="274035" cy="115338"/>
                  <a:chOff x="5636354" y="2960513"/>
                  <a:chExt cx="274035" cy="115338"/>
                </a:xfrm>
              </p:grpSpPr>
              <p:sp>
                <p:nvSpPr>
                  <p:cNvPr id="173" name="Rectangle 172">
                    <a:extLst>
                      <a:ext uri="{FF2B5EF4-FFF2-40B4-BE49-F238E27FC236}">
                        <a16:creationId xmlns:a16="http://schemas.microsoft.com/office/drawing/2014/main" id="{45542C14-CB25-A0B9-104F-0D8DDE5EB5B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E540DE89-86A5-0A93-E00F-6CAB4D0F5BC9}"/>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68DE3E72-9FF3-FD9E-0A0D-1809E3164EB9}"/>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0" name="TextBox 179">
              <a:extLst>
                <a:ext uri="{FF2B5EF4-FFF2-40B4-BE49-F238E27FC236}">
                  <a16:creationId xmlns:a16="http://schemas.microsoft.com/office/drawing/2014/main" id="{D4880D24-02F1-7DC3-CA92-D7FF983807C7}"/>
                </a:ext>
              </a:extLst>
            </p:cNvPr>
            <p:cNvSpPr txBox="1"/>
            <p:nvPr/>
          </p:nvSpPr>
          <p:spPr>
            <a:xfrm>
              <a:off x="1365103" y="6520316"/>
              <a:ext cx="883101"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grpSp>
        <p:nvGrpSpPr>
          <p:cNvPr id="1053" name="Group 1052" descr="Speech graphic">
            <a:extLst>
              <a:ext uri="{FF2B5EF4-FFF2-40B4-BE49-F238E27FC236}">
                <a16:creationId xmlns:a16="http://schemas.microsoft.com/office/drawing/2014/main" id="{BCF36E60-FD23-FB37-431B-43AC64165595}"/>
              </a:ext>
            </a:extLst>
          </p:cNvPr>
          <p:cNvGrpSpPr/>
          <p:nvPr/>
        </p:nvGrpSpPr>
        <p:grpSpPr>
          <a:xfrm>
            <a:off x="2900259" y="5626398"/>
            <a:ext cx="866146" cy="720767"/>
            <a:chOff x="2876855" y="5816067"/>
            <a:chExt cx="1048037" cy="872127"/>
          </a:xfrm>
        </p:grpSpPr>
        <p:grpSp>
          <p:nvGrpSpPr>
            <p:cNvPr id="181" name="Group 180">
              <a:extLst>
                <a:ext uri="{FF2B5EF4-FFF2-40B4-BE49-F238E27FC236}">
                  <a16:creationId xmlns:a16="http://schemas.microsoft.com/office/drawing/2014/main" id="{5EFD1D73-2C60-C660-A4AD-EDA94FB32127}"/>
                </a:ext>
              </a:extLst>
            </p:cNvPr>
            <p:cNvGrpSpPr>
              <a:grpSpLocks noChangeAspect="1"/>
            </p:cNvGrpSpPr>
            <p:nvPr/>
          </p:nvGrpSpPr>
          <p:grpSpPr>
            <a:xfrm>
              <a:off x="3043980" y="5816067"/>
              <a:ext cx="712755" cy="595747"/>
              <a:chOff x="5135117" y="4566359"/>
              <a:chExt cx="389565" cy="325609"/>
            </a:xfrm>
          </p:grpSpPr>
          <p:sp>
            <p:nvSpPr>
              <p:cNvPr id="182" name="Rectangle: Rounded Corners 181">
                <a:extLst>
                  <a:ext uri="{FF2B5EF4-FFF2-40B4-BE49-F238E27FC236}">
                    <a16:creationId xmlns:a16="http://schemas.microsoft.com/office/drawing/2014/main" id="{AE42E156-AD59-FF58-7B31-8743AAF73CE6}"/>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8C7C54F8-7EE2-2B52-AA1A-8E72EED70CCB}"/>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698B7E27-F10F-9FF0-D1D3-3382BBD1BE35}"/>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815F4FB0-4B04-7F2F-CF35-C3A42F2DAF01}"/>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Rounded Corners 185">
                <a:extLst>
                  <a:ext uri="{FF2B5EF4-FFF2-40B4-BE49-F238E27FC236}">
                    <a16:creationId xmlns:a16="http://schemas.microsoft.com/office/drawing/2014/main" id="{6D01FFD2-9EA2-C59A-5754-15DF8E437B10}"/>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Rounded Corners 186">
                <a:extLst>
                  <a:ext uri="{FF2B5EF4-FFF2-40B4-BE49-F238E27FC236}">
                    <a16:creationId xmlns:a16="http://schemas.microsoft.com/office/drawing/2014/main" id="{72EF986F-D273-1DB9-3CFD-25D45E67BC5C}"/>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E66DFB5A-5B42-6286-519C-8DF303FFAE86}"/>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Rounded Corners 188">
                <a:extLst>
                  <a:ext uri="{FF2B5EF4-FFF2-40B4-BE49-F238E27FC236}">
                    <a16:creationId xmlns:a16="http://schemas.microsoft.com/office/drawing/2014/main" id="{63BC894B-FCD3-EBAF-5473-C1A495EB0340}"/>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Rounded Corners 189">
                <a:extLst>
                  <a:ext uri="{FF2B5EF4-FFF2-40B4-BE49-F238E27FC236}">
                    <a16:creationId xmlns:a16="http://schemas.microsoft.com/office/drawing/2014/main" id="{0F22585D-5803-277E-DC33-61A9171ADD6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1" name="TextBox 190">
              <a:extLst>
                <a:ext uri="{FF2B5EF4-FFF2-40B4-BE49-F238E27FC236}">
                  <a16:creationId xmlns:a16="http://schemas.microsoft.com/office/drawing/2014/main" id="{7BF6816D-2C84-94F0-4618-BA041E9314D2}"/>
                </a:ext>
              </a:extLst>
            </p:cNvPr>
            <p:cNvSpPr txBox="1"/>
            <p:nvPr/>
          </p:nvSpPr>
          <p:spPr>
            <a:xfrm>
              <a:off x="2876855" y="6520316"/>
              <a:ext cx="104803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grpSp>
        <p:nvGrpSpPr>
          <p:cNvPr id="1052" name="Group 1051" descr="Language graphic">
            <a:extLst>
              <a:ext uri="{FF2B5EF4-FFF2-40B4-BE49-F238E27FC236}">
                <a16:creationId xmlns:a16="http://schemas.microsoft.com/office/drawing/2014/main" id="{0A672098-CED0-7648-D71F-04E9F504FC5F}"/>
              </a:ext>
            </a:extLst>
          </p:cNvPr>
          <p:cNvGrpSpPr/>
          <p:nvPr/>
        </p:nvGrpSpPr>
        <p:grpSpPr>
          <a:xfrm>
            <a:off x="7998524" y="5616808"/>
            <a:ext cx="1178526" cy="739946"/>
            <a:chOff x="4297156" y="5792858"/>
            <a:chExt cx="1426017" cy="895336"/>
          </a:xfrm>
        </p:grpSpPr>
        <p:grpSp>
          <p:nvGrpSpPr>
            <p:cNvPr id="1024" name="Group 1023">
              <a:extLst>
                <a:ext uri="{FF2B5EF4-FFF2-40B4-BE49-F238E27FC236}">
                  <a16:creationId xmlns:a16="http://schemas.microsoft.com/office/drawing/2014/main" id="{CBBF9FC8-D267-30EC-00E1-F7656331E8BD}"/>
                </a:ext>
              </a:extLst>
            </p:cNvPr>
            <p:cNvGrpSpPr>
              <a:grpSpLocks noChangeAspect="1"/>
            </p:cNvGrpSpPr>
            <p:nvPr/>
          </p:nvGrpSpPr>
          <p:grpSpPr>
            <a:xfrm>
              <a:off x="4650876" y="5792858"/>
              <a:ext cx="712762" cy="698864"/>
              <a:chOff x="7203929" y="4575567"/>
              <a:chExt cx="317550" cy="311358"/>
            </a:xfrm>
          </p:grpSpPr>
          <p:sp>
            <p:nvSpPr>
              <p:cNvPr id="1025" name="Freeform: Shape 1024">
                <a:extLst>
                  <a:ext uri="{FF2B5EF4-FFF2-40B4-BE49-F238E27FC236}">
                    <a16:creationId xmlns:a16="http://schemas.microsoft.com/office/drawing/2014/main" id="{C5BDF4AF-908A-CF3E-EAC9-43ACBB37531A}"/>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7" name="Freeform: Shape 1026">
                <a:extLst>
                  <a:ext uri="{FF2B5EF4-FFF2-40B4-BE49-F238E27FC236}">
                    <a16:creationId xmlns:a16="http://schemas.microsoft.com/office/drawing/2014/main" id="{D78836F9-C27A-B4EC-0069-0B68AB94CB17}"/>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0078D4"/>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9" name="Freeform: Shape 1028">
                <a:extLst>
                  <a:ext uri="{FF2B5EF4-FFF2-40B4-BE49-F238E27FC236}">
                    <a16:creationId xmlns:a16="http://schemas.microsoft.com/office/drawing/2014/main" id="{EA491040-1823-ED75-3A61-3AFBB382C6A9}"/>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1" name="TextBox 1030">
              <a:extLst>
                <a:ext uri="{FF2B5EF4-FFF2-40B4-BE49-F238E27FC236}">
                  <a16:creationId xmlns:a16="http://schemas.microsoft.com/office/drawing/2014/main" id="{9E8BD9D1-4D37-05F2-3815-030D306DB10B}"/>
                </a:ext>
              </a:extLst>
            </p:cNvPr>
            <p:cNvSpPr txBox="1"/>
            <p:nvPr/>
          </p:nvSpPr>
          <p:spPr>
            <a:xfrm>
              <a:off x="4297156" y="6520316"/>
              <a:ext cx="142601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grpSp>
        <p:nvGrpSpPr>
          <p:cNvPr id="1051" name="Group 1050" descr="Decision graphic">
            <a:extLst>
              <a:ext uri="{FF2B5EF4-FFF2-40B4-BE49-F238E27FC236}">
                <a16:creationId xmlns:a16="http://schemas.microsoft.com/office/drawing/2014/main" id="{732C8AA3-AF4B-6D33-F28D-EC3D511A8928}"/>
              </a:ext>
            </a:extLst>
          </p:cNvPr>
          <p:cNvGrpSpPr/>
          <p:nvPr/>
        </p:nvGrpSpPr>
        <p:grpSpPr>
          <a:xfrm>
            <a:off x="10463108" y="5611952"/>
            <a:ext cx="1016656" cy="749658"/>
            <a:chOff x="5996232" y="5781108"/>
            <a:chExt cx="1230153" cy="907086"/>
          </a:xfrm>
        </p:grpSpPr>
        <p:grpSp>
          <p:nvGrpSpPr>
            <p:cNvPr id="1032" name="Group 1031">
              <a:extLst>
                <a:ext uri="{FF2B5EF4-FFF2-40B4-BE49-F238E27FC236}">
                  <a16:creationId xmlns:a16="http://schemas.microsoft.com/office/drawing/2014/main" id="{EB7C9B8B-2606-E2C5-5BD4-626C7928DA7B}"/>
                </a:ext>
              </a:extLst>
            </p:cNvPr>
            <p:cNvGrpSpPr>
              <a:grpSpLocks noChangeAspect="1"/>
            </p:cNvGrpSpPr>
            <p:nvPr/>
          </p:nvGrpSpPr>
          <p:grpSpPr>
            <a:xfrm>
              <a:off x="6257686" y="5781108"/>
              <a:ext cx="712766" cy="694369"/>
              <a:chOff x="9302126" y="4550136"/>
              <a:chExt cx="309543" cy="301558"/>
            </a:xfrm>
          </p:grpSpPr>
          <p:sp>
            <p:nvSpPr>
              <p:cNvPr id="1033" name="Rectangle: Rounded Corners 1032">
                <a:extLst>
                  <a:ext uri="{FF2B5EF4-FFF2-40B4-BE49-F238E27FC236}">
                    <a16:creationId xmlns:a16="http://schemas.microsoft.com/office/drawing/2014/main" id="{BD406E39-0A6B-5214-1001-8DCF15546A27}"/>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4" name="Rectangle: Rounded Corners 1033">
                <a:extLst>
                  <a:ext uri="{FF2B5EF4-FFF2-40B4-BE49-F238E27FC236}">
                    <a16:creationId xmlns:a16="http://schemas.microsoft.com/office/drawing/2014/main" id="{9D101A89-C66E-B5B9-E109-CAFCF213A4A1}"/>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Circle: Hollow 1034">
                <a:extLst>
                  <a:ext uri="{FF2B5EF4-FFF2-40B4-BE49-F238E27FC236}">
                    <a16:creationId xmlns:a16="http://schemas.microsoft.com/office/drawing/2014/main" id="{3C22DCA9-9A1A-5AFA-0B00-5F322E34B6C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Rounded Corners 1036">
                <a:extLst>
                  <a:ext uri="{FF2B5EF4-FFF2-40B4-BE49-F238E27FC236}">
                    <a16:creationId xmlns:a16="http://schemas.microsoft.com/office/drawing/2014/main" id="{EFFBDD6A-F8E8-BBD3-4F67-3D8753E1517E}"/>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Rounded Corners 1038">
                <a:extLst>
                  <a:ext uri="{FF2B5EF4-FFF2-40B4-BE49-F238E27FC236}">
                    <a16:creationId xmlns:a16="http://schemas.microsoft.com/office/drawing/2014/main" id="{8417FFDA-83F6-A332-E2DF-EDAD298FB6D6}"/>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Rounded Corners 1040">
                <a:extLst>
                  <a:ext uri="{FF2B5EF4-FFF2-40B4-BE49-F238E27FC236}">
                    <a16:creationId xmlns:a16="http://schemas.microsoft.com/office/drawing/2014/main" id="{A9F85904-C263-DED5-E6A4-BD2FC1C1F84D}"/>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Freeform: Shape 1042">
                <a:extLst>
                  <a:ext uri="{FF2B5EF4-FFF2-40B4-BE49-F238E27FC236}">
                    <a16:creationId xmlns:a16="http://schemas.microsoft.com/office/drawing/2014/main" id="{0067E613-F3FA-FA93-84FD-C9FF34EF381A}"/>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Freeform: Shape 1043">
                <a:extLst>
                  <a:ext uri="{FF2B5EF4-FFF2-40B4-BE49-F238E27FC236}">
                    <a16:creationId xmlns:a16="http://schemas.microsoft.com/office/drawing/2014/main" id="{E6B81292-BB98-8DE1-14F6-115A791E8CD5}"/>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Rounded Corners 1044">
                <a:extLst>
                  <a:ext uri="{FF2B5EF4-FFF2-40B4-BE49-F238E27FC236}">
                    <a16:creationId xmlns:a16="http://schemas.microsoft.com/office/drawing/2014/main" id="{97D0BA8B-E633-7469-7B38-36FDC6639077}"/>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Rounded Corners 1046">
                <a:extLst>
                  <a:ext uri="{FF2B5EF4-FFF2-40B4-BE49-F238E27FC236}">
                    <a16:creationId xmlns:a16="http://schemas.microsoft.com/office/drawing/2014/main" id="{3E54F5D6-2779-C40E-906A-454388EB7B41}"/>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Rounded Corners 1048">
                <a:extLst>
                  <a:ext uri="{FF2B5EF4-FFF2-40B4-BE49-F238E27FC236}">
                    <a16:creationId xmlns:a16="http://schemas.microsoft.com/office/drawing/2014/main" id="{2FDCAB6A-AA8C-6FC6-1EF7-59CCE6FD77CF}"/>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50" name="TextBox 1049">
              <a:extLst>
                <a:ext uri="{FF2B5EF4-FFF2-40B4-BE49-F238E27FC236}">
                  <a16:creationId xmlns:a16="http://schemas.microsoft.com/office/drawing/2014/main" id="{89853A22-C4E4-D7CD-307E-EF2F1C041041}"/>
                </a:ext>
              </a:extLst>
            </p:cNvPr>
            <p:cNvSpPr txBox="1"/>
            <p:nvPr/>
          </p:nvSpPr>
          <p:spPr>
            <a:xfrm>
              <a:off x="5996232" y="6520316"/>
              <a:ext cx="1230153"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grpSp>
      <p:grpSp>
        <p:nvGrpSpPr>
          <p:cNvPr id="1061" name="Group 1060" descr="OpenAI Service graphic">
            <a:extLst>
              <a:ext uri="{FF2B5EF4-FFF2-40B4-BE49-F238E27FC236}">
                <a16:creationId xmlns:a16="http://schemas.microsoft.com/office/drawing/2014/main" id="{02BAD4AE-BFCE-F4CB-72BB-DD6C8D3ABB50}"/>
              </a:ext>
            </a:extLst>
          </p:cNvPr>
          <p:cNvGrpSpPr/>
          <p:nvPr/>
        </p:nvGrpSpPr>
        <p:grpSpPr>
          <a:xfrm>
            <a:off x="5052464" y="5547599"/>
            <a:ext cx="1660001" cy="878364"/>
            <a:chOff x="10987128" y="5737115"/>
            <a:chExt cx="1826001" cy="966201"/>
          </a:xfrm>
        </p:grpSpPr>
        <p:sp>
          <p:nvSpPr>
            <p:cNvPr id="1057" name="TextBox 1056">
              <a:extLst>
                <a:ext uri="{FF2B5EF4-FFF2-40B4-BE49-F238E27FC236}">
                  <a16:creationId xmlns:a16="http://schemas.microsoft.com/office/drawing/2014/main" id="{80B89631-7E78-98D1-1DFD-5B8D4B94C6CD}"/>
                </a:ext>
              </a:extLst>
            </p:cNvPr>
            <p:cNvSpPr txBox="1"/>
            <p:nvPr/>
          </p:nvSpPr>
          <p:spPr>
            <a:xfrm>
              <a:off x="10987128" y="6518650"/>
              <a:ext cx="182600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1058" name="2F358329-2C19-4FBA-B51C-51CE75BE790F">
              <a:extLst>
                <a:ext uri="{FF2B5EF4-FFF2-40B4-BE49-F238E27FC236}">
                  <a16:creationId xmlns:a16="http://schemas.microsoft.com/office/drawing/2014/main" id="{B485C32D-BC5B-4AFD-81FE-3188969955E4}"/>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11543748" y="5737115"/>
              <a:ext cx="712764" cy="64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63" name="Rectangle 1062">
            <a:extLst>
              <a:ext uri="{FF2B5EF4-FFF2-40B4-BE49-F238E27FC236}">
                <a16:creationId xmlns:a16="http://schemas.microsoft.com/office/drawing/2014/main" id="{BE4FEFE8-F955-98F0-2B87-467AE1A9D1D0}"/>
              </a:ext>
              <a:ext uri="{C183D7F6-B498-43B3-948B-1728B52AA6E4}">
                <adec:decorative xmlns:adec="http://schemas.microsoft.com/office/drawing/2017/decorative" val="1"/>
              </a:ext>
            </a:extLst>
          </p:cNvPr>
          <p:cNvSpPr/>
          <p:nvPr/>
        </p:nvSpPr>
        <p:spPr>
          <a:xfrm>
            <a:off x="5102810" y="5475136"/>
            <a:ext cx="1559309" cy="101173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3336546"/>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spTree>
    <p:extLst>
      <p:ext uri="{BB962C8B-B14F-4D97-AF65-F5344CB8AC3E}">
        <p14:creationId xmlns:p14="http://schemas.microsoft.com/office/powerpoint/2010/main" val="329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250"/>
                                        <p:tgtEl>
                                          <p:spTgt spid="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250"/>
                                        <p:tgtEl>
                                          <p:spTgt spid="4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250"/>
                                        <p:tgtEl>
                                          <p:spTgt spid="45"/>
                                        </p:tgtEl>
                                      </p:cBhvr>
                                    </p:animEffect>
                                  </p:childTnLst>
                                </p:cTn>
                              </p:par>
                            </p:childTnLst>
                          </p:cTn>
                        </p:par>
                        <p:par>
                          <p:cTn id="24" fill="hold">
                            <p:stCondLst>
                              <p:cond delay="1250"/>
                            </p:stCondLst>
                            <p:childTnLst>
                              <p:par>
                                <p:cTn id="25" presetID="10" presetClass="entr" presetSubtype="0" fill="hold" grpId="0" nodeType="afterEffect">
                                  <p:stCondLst>
                                    <p:cond delay="250"/>
                                  </p:stCondLst>
                                  <p:childTnLst>
                                    <p:set>
                                      <p:cBhvr>
                                        <p:cTn id="26" dur="1" fill="hold">
                                          <p:stCondLst>
                                            <p:cond delay="0"/>
                                          </p:stCondLst>
                                        </p:cTn>
                                        <p:tgtEl>
                                          <p:spTgt spid="1063"/>
                                        </p:tgtEl>
                                        <p:attrNameLst>
                                          <p:attrName>style.visibility</p:attrName>
                                        </p:attrNameLst>
                                      </p:cBhvr>
                                      <p:to>
                                        <p:strVal val="visible"/>
                                      </p:to>
                                    </p:set>
                                    <p:animEffect transition="in" filter="fade">
                                      <p:cBhvr>
                                        <p:cTn id="27" dur="500"/>
                                        <p:tgtEl>
                                          <p:spTgt spid="1063"/>
                                        </p:tgtEl>
                                      </p:cBhvr>
                                    </p:animEffect>
                                  </p:childTnLst>
                                </p:cTn>
                              </p:par>
                              <p:par>
                                <p:cTn id="28" presetID="10" presetClass="entr" presetSubtype="0" fill="hold" nodeType="withEffect">
                                  <p:stCondLst>
                                    <p:cond delay="250"/>
                                  </p:stCondLst>
                                  <p:childTnLst>
                                    <p:set>
                                      <p:cBhvr>
                                        <p:cTn id="29" dur="1" fill="hold">
                                          <p:stCondLst>
                                            <p:cond delay="0"/>
                                          </p:stCondLst>
                                        </p:cTn>
                                        <p:tgtEl>
                                          <p:spTgt spid="1061"/>
                                        </p:tgtEl>
                                        <p:attrNameLst>
                                          <p:attrName>style.visibility</p:attrName>
                                        </p:attrNameLst>
                                      </p:cBhvr>
                                      <p:to>
                                        <p:strVal val="visible"/>
                                      </p:to>
                                    </p:set>
                                    <p:animEffect transition="in" filter="fade">
                                      <p:cBhvr>
                                        <p:cTn id="30" dur="500"/>
                                        <p:tgtEl>
                                          <p:spTgt spid="10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3"/>
                                        </p:tgtEl>
                                      </p:cBhvr>
                                    </p:animEffect>
                                    <p:set>
                                      <p:cBhvr>
                                        <p:cTn id="44" dur="1" fill="hold">
                                          <p:stCondLst>
                                            <p:cond delay="499"/>
                                          </p:stCondLst>
                                        </p:cTn>
                                        <p:tgtEl>
                                          <p:spTgt spid="4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5"/>
                                        </p:tgtEl>
                                      </p:cBhvr>
                                    </p:animEffect>
                                    <p:set>
                                      <p:cBhvr>
                                        <p:cTn id="47" dur="1" fill="hold">
                                          <p:stCondLst>
                                            <p:cond delay="499"/>
                                          </p:stCondLst>
                                        </p:cTn>
                                        <p:tgtEl>
                                          <p:spTgt spid="4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063"/>
                                        </p:tgtEl>
                                      </p:cBhvr>
                                    </p:animEffect>
                                    <p:set>
                                      <p:cBhvr>
                                        <p:cTn id="50" dur="1" fill="hold">
                                          <p:stCondLst>
                                            <p:cond delay="499"/>
                                          </p:stCondLst>
                                        </p:cTn>
                                        <p:tgtEl>
                                          <p:spTgt spid="1063"/>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54"/>
                                        </p:tgtEl>
                                        <p:attrNameLst>
                                          <p:attrName>style.visibility</p:attrName>
                                        </p:attrNameLst>
                                      </p:cBhvr>
                                      <p:to>
                                        <p:strVal val="visible"/>
                                      </p:to>
                                    </p:set>
                                    <p:animEffect transition="in" filter="fade">
                                      <p:cBhvr>
                                        <p:cTn id="54" dur="500"/>
                                        <p:tgtEl>
                                          <p:spTgt spid="105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053"/>
                                        </p:tgtEl>
                                        <p:attrNameLst>
                                          <p:attrName>style.visibility</p:attrName>
                                        </p:attrNameLst>
                                      </p:cBhvr>
                                      <p:to>
                                        <p:strVal val="visible"/>
                                      </p:to>
                                    </p:set>
                                    <p:animEffect transition="in" filter="fade">
                                      <p:cBhvr>
                                        <p:cTn id="58" dur="500"/>
                                        <p:tgtEl>
                                          <p:spTgt spid="1053"/>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1052"/>
                                        </p:tgtEl>
                                        <p:attrNameLst>
                                          <p:attrName>style.visibility</p:attrName>
                                        </p:attrNameLst>
                                      </p:cBhvr>
                                      <p:to>
                                        <p:strVal val="visible"/>
                                      </p:to>
                                    </p:set>
                                    <p:animEffect transition="in" filter="fade">
                                      <p:cBhvr>
                                        <p:cTn id="62" dur="500"/>
                                        <p:tgtEl>
                                          <p:spTgt spid="1052"/>
                                        </p:tgtEl>
                                      </p:cBhvr>
                                    </p:animEffect>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1051"/>
                                        </p:tgtEl>
                                        <p:attrNameLst>
                                          <p:attrName>style.visibility</p:attrName>
                                        </p:attrNameLst>
                                      </p:cBhvr>
                                      <p:to>
                                        <p:strVal val="visible"/>
                                      </p:to>
                                    </p:set>
                                    <p:animEffect transition="in" filter="fade">
                                      <p:cBhvr>
                                        <p:cTn id="66" dur="500"/>
                                        <p:tgtEl>
                                          <p:spTgt spid="1051"/>
                                        </p:tgtEl>
                                      </p:cBhvr>
                                    </p:animEffect>
                                  </p:childTnLst>
                                </p:cTn>
                              </p:par>
                            </p:childTnLst>
                          </p:cTn>
                        </p:par>
                        <p:par>
                          <p:cTn id="67" fill="hold">
                            <p:stCondLst>
                              <p:cond delay="2500"/>
                            </p:stCondLst>
                            <p:childTnLst>
                              <p:par>
                                <p:cTn id="68" presetID="10" presetClass="entr" presetSubtype="0" fill="hold" grpId="0" nodeType="afterEffect">
                                  <p:stCondLst>
                                    <p:cond delay="25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par>
                          <p:cTn id="71" fill="hold">
                            <p:stCondLst>
                              <p:cond delay="3250"/>
                            </p:stCondLst>
                            <p:childTnLst>
                              <p:par>
                                <p:cTn id="72" presetID="2" presetClass="entr" presetSubtype="4" fill="hold" grpId="0" nodeType="after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ppt_x"/>
                                          </p:val>
                                        </p:tav>
                                        <p:tav tm="100000">
                                          <p:val>
                                            <p:strVal val="#ppt_x"/>
                                          </p:val>
                                        </p:tav>
                                      </p:tavLst>
                                    </p:anim>
                                    <p:anim calcmode="lin" valueType="num">
                                      <p:cBhvr additive="base">
                                        <p:cTn id="7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8" grpId="0"/>
      <p:bldP spid="1063" grpId="0" animBg="1"/>
      <p:bldP spid="106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069F841-65D0-D02E-093D-814B127A7892}"/>
              </a:ext>
            </a:extLst>
          </p:cNvPr>
          <p:cNvSpPr>
            <a:spLocks noGrp="1"/>
          </p:cNvSpPr>
          <p:nvPr>
            <p:ph type="title"/>
          </p:nvPr>
        </p:nvSpPr>
        <p:spPr>
          <a:xfrm>
            <a:off x="588264" y="2570261"/>
            <a:ext cx="4745737" cy="553982"/>
          </a:xfrm>
        </p:spPr>
        <p:txBody>
          <a:bodyPr>
            <a:normAutofit fontScale="90000"/>
          </a:bodyPr>
          <a:lstStyle/>
          <a:p>
            <a:r>
              <a:rPr lang="en-US" dirty="0" err="1"/>
              <a:t>OpenAI</a:t>
            </a:r>
            <a:endParaRPr lang="en-US" dirty="0"/>
          </a:p>
        </p:txBody>
      </p:sp>
      <p:sp>
        <p:nvSpPr>
          <p:cNvPr id="15" name="Text Placeholder 2">
            <a:extLst>
              <a:ext uri="{FF2B5EF4-FFF2-40B4-BE49-F238E27FC236}">
                <a16:creationId xmlns:a16="http://schemas.microsoft.com/office/drawing/2014/main" id="{1CDD3BDE-7FC8-EF7C-8204-F073E84FACA7}"/>
              </a:ext>
            </a:extLst>
          </p:cNvPr>
          <p:cNvSpPr>
            <a:spLocks noGrp="1"/>
          </p:cNvSpPr>
          <p:nvPr>
            <p:ph type="body" sz="quarter" idx="10"/>
          </p:nvPr>
        </p:nvSpPr>
        <p:spPr>
          <a:xfrm>
            <a:off x="584201" y="3535526"/>
            <a:ext cx="4162425" cy="338562"/>
          </a:xfrm>
        </p:spPr>
        <p:txBody>
          <a:bodyPr>
            <a:normAutofit fontScale="92500" lnSpcReduction="20000"/>
          </a:bodyPr>
          <a:lstStyle/>
          <a:p>
            <a:endParaRPr lang="en-US" dirty="0"/>
          </a:p>
        </p:txBody>
      </p:sp>
      <p:pic>
        <p:nvPicPr>
          <p:cNvPr id="8" name="Picture 7">
            <a:extLst>
              <a:ext uri="{FF2B5EF4-FFF2-40B4-BE49-F238E27FC236}">
                <a16:creationId xmlns:a16="http://schemas.microsoft.com/office/drawing/2014/main" id="{8717A807-D389-5EB8-9275-1D5D3ABB357B}"/>
              </a:ext>
            </a:extLst>
          </p:cNvPr>
          <p:cNvPicPr>
            <a:picLocks noChangeAspect="1"/>
          </p:cNvPicPr>
          <p:nvPr/>
        </p:nvPicPr>
        <p:blipFill rotWithShape="1">
          <a:blip r:embed="rId2"/>
          <a:srcRect l="9490" r="17500" b="1"/>
          <a:stretch/>
        </p:blipFill>
        <p:spPr>
          <a:xfrm>
            <a:off x="5334001" y="497"/>
            <a:ext cx="6858000" cy="6857018"/>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extLst>
      <p:ext uri="{BB962C8B-B14F-4D97-AF65-F5344CB8AC3E}">
        <p14:creationId xmlns:p14="http://schemas.microsoft.com/office/powerpoint/2010/main" val="30961229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4F8573-5BA6-4259-C47B-9066D722D9AD}"/>
              </a:ext>
              <a:ext uri="{C183D7F6-B498-43B3-948B-1728B52AA6E4}">
                <adec:decorative xmlns:adec="http://schemas.microsoft.com/office/drawing/2017/decorative" val="0"/>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Brief history of AI</a:t>
            </a:r>
          </a:p>
        </p:txBody>
      </p: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881546"/>
            <a:ext cx="4515730" cy="5655969"/>
          </a:xfrm>
          <a:prstGeom prst="roundRect">
            <a:avLst>
              <a:gd name="adj" fmla="val 39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B8709648-7975-BF3E-5CA4-EEF3321D873E}"/>
              </a:ext>
              <a:ext uri="{C183D7F6-B498-43B3-948B-1728B52AA6E4}">
                <adec:decorative xmlns:adec="http://schemas.microsoft.com/office/drawing/2017/decorative" val="1"/>
              </a:ext>
            </a:extLst>
          </p:cNvPr>
          <p:cNvSpPr txBox="1"/>
          <p:nvPr/>
        </p:nvSpPr>
        <p:spPr>
          <a:xfrm>
            <a:off x="893545" y="981200"/>
            <a:ext cx="4227687"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Artificial Intelligence</a:t>
            </a:r>
            <a:endParaRPr lang="en-AU" sz="2000" b="1" err="1">
              <a:gradFill>
                <a:gsLst>
                  <a:gs pos="2917">
                    <a:schemeClr val="tx1"/>
                  </a:gs>
                  <a:gs pos="30000">
                    <a:schemeClr val="tx1"/>
                  </a:gs>
                </a:gsLst>
                <a:lin ang="5400000" scaled="0"/>
              </a:gradFill>
            </a:endParaRPr>
          </a:p>
        </p:txBody>
      </p:sp>
      <p:grpSp>
        <p:nvGrpSpPr>
          <p:cNvPr id="15" name="Group 14">
            <a:extLst>
              <a:ext uri="{FF2B5EF4-FFF2-40B4-BE49-F238E27FC236}">
                <a16:creationId xmlns:a16="http://schemas.microsoft.com/office/drawing/2014/main" id="{F7EF235E-69D4-01D4-A75F-6FADF6A1C46E}"/>
              </a:ext>
              <a:ext uri="{C183D7F6-B498-43B3-948B-1728B52AA6E4}">
                <adec:decorative xmlns:adec="http://schemas.microsoft.com/office/drawing/2017/decorative" val="1"/>
              </a:ext>
            </a:extLst>
          </p:cNvPr>
          <p:cNvGrpSpPr/>
          <p:nvPr/>
        </p:nvGrpSpPr>
        <p:grpSpPr>
          <a:xfrm>
            <a:off x="6275994" y="876126"/>
            <a:ext cx="636451" cy="587831"/>
            <a:chOff x="11022035" y="3798326"/>
            <a:chExt cx="513293" cy="474080"/>
          </a:xfrm>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28" name="Text Placeholder 7">
            <a:extLst>
              <a:ext uri="{FF2B5EF4-FFF2-40B4-BE49-F238E27FC236}">
                <a16:creationId xmlns:a16="http://schemas.microsoft.com/office/drawing/2014/main" id="{234EA7D0-8778-1F78-E308-21DA5CEB99EC}"/>
              </a:ext>
              <a:ext uri="{C183D7F6-B498-43B3-948B-1728B52AA6E4}">
                <adec:decorative xmlns:adec="http://schemas.microsoft.com/office/drawing/2017/decorative" val="0"/>
              </a:ext>
            </a:extLst>
          </p:cNvPr>
          <p:cNvSpPr txBox="1">
            <a:spLocks/>
          </p:cNvSpPr>
          <p:nvPr/>
        </p:nvSpPr>
        <p:spPr>
          <a:xfrm>
            <a:off x="7023665" y="860736"/>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rPr>
              <a:t>Artificial Intelligence</a:t>
            </a:r>
          </a:p>
          <a:p>
            <a:pPr lvl="1"/>
            <a:r>
              <a:rPr lang="en-US" sz="1600"/>
              <a:t>the field of computer science that seeks to create intelligent machines that can replicate or exceed human intelligence</a:t>
            </a: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2004185"/>
            <a:ext cx="3780693" cy="4455961"/>
          </a:xfrm>
          <a:prstGeom prst="roundRect">
            <a:avLst>
              <a:gd name="adj" fmla="val 393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1C7F63AE-CFA4-34D8-DAC4-29CF3807DBCC}"/>
              </a:ext>
              <a:ext uri="{C183D7F6-B498-43B3-948B-1728B52AA6E4}">
                <adec:decorative xmlns:adec="http://schemas.microsoft.com/office/drawing/2017/decorative" val="1"/>
              </a:ext>
            </a:extLst>
          </p:cNvPr>
          <p:cNvSpPr txBox="1"/>
          <p:nvPr/>
        </p:nvSpPr>
        <p:spPr>
          <a:xfrm>
            <a:off x="1538810" y="2152028"/>
            <a:ext cx="304873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Machine Learning</a:t>
            </a:r>
            <a:endParaRPr lang="en-AU" sz="2000" b="1" err="1">
              <a:gradFill>
                <a:gsLst>
                  <a:gs pos="2917">
                    <a:schemeClr val="tx1"/>
                  </a:gs>
                  <a:gs pos="30000">
                    <a:schemeClr val="tx1"/>
                  </a:gs>
                </a:gsLst>
                <a:lin ang="5400000" scaled="0"/>
              </a:gradFill>
            </a:endParaRPr>
          </a:p>
        </p:txBody>
      </p:sp>
      <p:grpSp>
        <p:nvGrpSpPr>
          <p:cNvPr id="29" name="Group 28">
            <a:extLst>
              <a:ext uri="{FF2B5EF4-FFF2-40B4-BE49-F238E27FC236}">
                <a16:creationId xmlns:a16="http://schemas.microsoft.com/office/drawing/2014/main" id="{1D358392-AE3E-DA17-10C7-4C22A86472C5}"/>
              </a:ext>
              <a:ext uri="{C183D7F6-B498-43B3-948B-1728B52AA6E4}">
                <adec:decorative xmlns:adec="http://schemas.microsoft.com/office/drawing/2017/decorative" val="1"/>
              </a:ext>
            </a:extLst>
          </p:cNvPr>
          <p:cNvGrpSpPr/>
          <p:nvPr/>
        </p:nvGrpSpPr>
        <p:grpSpPr>
          <a:xfrm>
            <a:off x="6275994" y="2478685"/>
            <a:ext cx="636451" cy="587830"/>
            <a:chOff x="11022035" y="3798326"/>
            <a:chExt cx="513293" cy="474080"/>
          </a:xfrm>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34" name="Text Placeholder 8">
            <a:extLst>
              <a:ext uri="{FF2B5EF4-FFF2-40B4-BE49-F238E27FC236}">
                <a16:creationId xmlns:a16="http://schemas.microsoft.com/office/drawing/2014/main" id="{B529B678-51A7-E3DB-0F9B-B6823005B258}"/>
              </a:ext>
              <a:ext uri="{C183D7F6-B498-43B3-948B-1728B52AA6E4}">
                <adec:decorative xmlns:adec="http://schemas.microsoft.com/office/drawing/2017/decorative" val="0"/>
              </a:ext>
            </a:extLst>
          </p:cNvPr>
          <p:cNvSpPr txBox="1">
            <a:spLocks/>
          </p:cNvSpPr>
          <p:nvPr/>
        </p:nvSpPr>
        <p:spPr>
          <a:xfrm>
            <a:off x="7023665" y="2435404"/>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rPr>
              <a:t>Machine Learning</a:t>
            </a:r>
          </a:p>
          <a:p>
            <a:pPr lvl="1"/>
            <a:r>
              <a:rPr lang="en-US" sz="1600"/>
              <a:t>subset of AI that enables machines to learn from existing data and improve upon that data to make decisions or predictions</a:t>
            </a:r>
          </a:p>
        </p:txBody>
      </p: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829449"/>
            <a:ext cx="3048734" cy="2529439"/>
          </a:xfrm>
          <a:prstGeom prst="roundRect">
            <a:avLst>
              <a:gd name="adj" fmla="val 3938"/>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5E03BE6D-ED33-15B2-8395-DD4AAF6A0561}"/>
              </a:ext>
              <a:ext uri="{C183D7F6-B498-43B3-948B-1728B52AA6E4}">
                <adec:decorative xmlns:adec="http://schemas.microsoft.com/office/drawing/2017/decorative" val="1"/>
              </a:ext>
            </a:extLst>
          </p:cNvPr>
          <p:cNvSpPr txBox="1"/>
          <p:nvPr/>
        </p:nvSpPr>
        <p:spPr>
          <a:xfrm>
            <a:off x="2135363" y="3922533"/>
            <a:ext cx="189327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Deep Learning</a:t>
            </a:r>
            <a:endParaRPr lang="en-AU" sz="2000" b="1" err="1">
              <a:gradFill>
                <a:gsLst>
                  <a:gs pos="2917">
                    <a:schemeClr val="tx1"/>
                  </a:gs>
                  <a:gs pos="30000">
                    <a:schemeClr val="tx1"/>
                  </a:gs>
                </a:gsLst>
                <a:lin ang="5400000" scaled="0"/>
              </a:gradFill>
            </a:endParaRPr>
          </a:p>
        </p:txBody>
      </p:sp>
      <p:grpSp>
        <p:nvGrpSpPr>
          <p:cNvPr id="35" name="Group 34">
            <a:extLst>
              <a:ext uri="{FF2B5EF4-FFF2-40B4-BE49-F238E27FC236}">
                <a16:creationId xmlns:a16="http://schemas.microsoft.com/office/drawing/2014/main" id="{E03463A6-D913-D1B0-238A-4DD81B7AB978}"/>
              </a:ext>
              <a:ext uri="{C183D7F6-B498-43B3-948B-1728B52AA6E4}">
                <adec:decorative xmlns:adec="http://schemas.microsoft.com/office/drawing/2017/decorative" val="1"/>
              </a:ext>
            </a:extLst>
          </p:cNvPr>
          <p:cNvGrpSpPr/>
          <p:nvPr/>
        </p:nvGrpSpPr>
        <p:grpSpPr>
          <a:xfrm>
            <a:off x="6275994" y="4024416"/>
            <a:ext cx="636451" cy="587830"/>
            <a:chOff x="11022035" y="3798326"/>
            <a:chExt cx="513293" cy="474080"/>
          </a:xfrm>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40" name="Text Placeholder 13">
            <a:extLst>
              <a:ext uri="{FF2B5EF4-FFF2-40B4-BE49-F238E27FC236}">
                <a16:creationId xmlns:a16="http://schemas.microsoft.com/office/drawing/2014/main" id="{5BD19361-28F6-0077-90B8-48A59CE28E7E}"/>
              </a:ext>
              <a:ext uri="{C183D7F6-B498-43B3-948B-1728B52AA6E4}">
                <adec:decorative xmlns:adec="http://schemas.microsoft.com/office/drawing/2017/decorative" val="0"/>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rPr>
              <a:t>Deep Learning</a:t>
            </a:r>
          </a:p>
          <a:p>
            <a:pPr lvl="1"/>
            <a:r>
              <a:rPr lang="en-US" sz="1600"/>
              <a:t>a machine learning technique in which layers of neural networks are used to process data and make decisions</a:t>
            </a:r>
          </a:p>
        </p:txBody>
      </p: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694567"/>
            <a:ext cx="2310985" cy="587755"/>
          </a:xfrm>
          <a:prstGeom prst="roundRect">
            <a:avLst>
              <a:gd name="adj" fmla="val 1590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4745ABF9-E3C9-8443-7611-F45F1DAF02A6}"/>
              </a:ext>
              <a:ext uri="{C183D7F6-B498-43B3-948B-1728B52AA6E4}">
                <adec:decorative xmlns:adec="http://schemas.microsoft.com/office/drawing/2017/decorative" val="1"/>
              </a:ext>
            </a:extLst>
          </p:cNvPr>
          <p:cNvSpPr txBox="1"/>
          <p:nvPr/>
        </p:nvSpPr>
        <p:spPr>
          <a:xfrm>
            <a:off x="3082000" y="5834555"/>
            <a:ext cx="1797145"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Generative AI</a:t>
            </a:r>
            <a:endParaRPr lang="en-AU" sz="2000" b="1" err="1">
              <a:gradFill>
                <a:gsLst>
                  <a:gs pos="2917">
                    <a:schemeClr val="tx1"/>
                  </a:gs>
                  <a:gs pos="30000">
                    <a:schemeClr val="tx1"/>
                  </a:gs>
                </a:gsLst>
                <a:lin ang="5400000" scaled="0"/>
              </a:gradFill>
            </a:endParaRPr>
          </a:p>
        </p:txBody>
      </p:sp>
      <p:grpSp>
        <p:nvGrpSpPr>
          <p:cNvPr id="51" name="Group 50">
            <a:extLst>
              <a:ext uri="{FF2B5EF4-FFF2-40B4-BE49-F238E27FC236}">
                <a16:creationId xmlns:a16="http://schemas.microsoft.com/office/drawing/2014/main" id="{6D462175-3A18-3433-1065-49970E2F6C8C}"/>
              </a:ext>
              <a:ext uri="{C183D7F6-B498-43B3-948B-1728B52AA6E4}">
                <adec:decorative xmlns:adec="http://schemas.microsoft.com/office/drawing/2017/decorative" val="1"/>
              </a:ext>
            </a:extLst>
          </p:cNvPr>
          <p:cNvGrpSpPr/>
          <p:nvPr/>
        </p:nvGrpSpPr>
        <p:grpSpPr>
          <a:xfrm>
            <a:off x="6275994" y="5569592"/>
            <a:ext cx="636451" cy="587830"/>
            <a:chOff x="11022035" y="3798326"/>
            <a:chExt cx="513293" cy="474080"/>
          </a:xfrm>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56" name="Text Placeholder 13">
            <a:extLst>
              <a:ext uri="{FF2B5EF4-FFF2-40B4-BE49-F238E27FC236}">
                <a16:creationId xmlns:a16="http://schemas.microsoft.com/office/drawing/2014/main" id="{28022FED-2B69-9D82-55F4-36FCD528C544}"/>
              </a:ext>
              <a:ext uri="{C183D7F6-B498-43B3-948B-1728B52AA6E4}">
                <adec:decorative xmlns:adec="http://schemas.microsoft.com/office/drawing/2017/decorative" val="0"/>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accent3"/>
                </a:solidFill>
              </a:rPr>
              <a:t>Generative AI</a:t>
            </a:r>
          </a:p>
          <a:p>
            <a:pPr lvl="1"/>
            <a:r>
              <a:rPr lang="en-US" sz="1600"/>
              <a:t>Create new written, visual, and auditory content given prompts or existing data.</a:t>
            </a:r>
          </a:p>
          <a:p>
            <a:endParaRPr lang="en-US"/>
          </a:p>
        </p:txBody>
      </p:sp>
    </p:spTree>
    <p:extLst>
      <p:ext uri="{BB962C8B-B14F-4D97-AF65-F5344CB8AC3E}">
        <p14:creationId xmlns:p14="http://schemas.microsoft.com/office/powerpoint/2010/main" val="1621527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28" grpId="0"/>
      <p:bldP spid="3" grpId="0" animBg="1"/>
      <p:bldP spid="6" grpId="0"/>
      <p:bldP spid="34" grpId="0"/>
      <p:bldP spid="4" grpId="0" animBg="1"/>
      <p:bldP spid="7" grpId="0"/>
      <p:bldP spid="40" grpId="0"/>
      <p:bldP spid="57" grpId="0" animBg="1"/>
      <p:bldP spid="58"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398D-2171-BB18-61E0-6336988DE8B0}"/>
              </a:ext>
            </a:extLst>
          </p:cNvPr>
          <p:cNvSpPr>
            <a:spLocks noGrp="1"/>
          </p:cNvSpPr>
          <p:nvPr>
            <p:ph type="title"/>
          </p:nvPr>
        </p:nvSpPr>
        <p:spPr>
          <a:xfrm>
            <a:off x="588263" y="457200"/>
            <a:ext cx="11018520" cy="1107996"/>
          </a:xfrm>
        </p:spPr>
        <p:txBody>
          <a:bodyPr/>
          <a:lstStyle/>
          <a:p>
            <a:r>
              <a:rPr lang="en-US" dirty="0"/>
              <a:t>Key takeaway: Azure </a:t>
            </a:r>
            <a:r>
              <a:rPr lang="en-US" dirty="0" err="1"/>
              <a:t>OpenAI</a:t>
            </a:r>
            <a:r>
              <a:rPr lang="en-US" dirty="0"/>
              <a:t> Is </a:t>
            </a:r>
            <a:r>
              <a:rPr lang="en-US" dirty="0" err="1"/>
              <a:t>OpenAI</a:t>
            </a:r>
            <a:r>
              <a:rPr lang="en-US" dirty="0"/>
              <a:t> For The Enterprise</a:t>
            </a:r>
          </a:p>
        </p:txBody>
      </p:sp>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extLst>
              <p:ext uri="{D42A27DB-BD31-4B8C-83A1-F6EECF244321}">
                <p14:modId xmlns:p14="http://schemas.microsoft.com/office/powerpoint/2010/main" val="3836487422"/>
              </p:ext>
            </p:extLst>
          </p:nvPr>
        </p:nvGraphicFramePr>
        <p:xfrm>
          <a:off x="588263" y="1894973"/>
          <a:ext cx="10937990" cy="4117241"/>
        </p:xfrm>
        <a:graphic>
          <a:graphicData uri="http://schemas.openxmlformats.org/drawingml/2006/table">
            <a:tbl>
              <a:tblPr firstRow="1" bandRow="1">
                <a:tableStyleId>{5940675A-B579-460E-94D1-54222C63F5DA}</a:tableStyleId>
              </a:tblPr>
              <a:tblGrid>
                <a:gridCol w="3152600">
                  <a:extLst>
                    <a:ext uri="{9D8B030D-6E8A-4147-A177-3AD203B41FA5}">
                      <a16:colId xmlns:a16="http://schemas.microsoft.com/office/drawing/2014/main" val="306153300"/>
                    </a:ext>
                  </a:extLst>
                </a:gridCol>
                <a:gridCol w="2973275">
                  <a:extLst>
                    <a:ext uri="{9D8B030D-6E8A-4147-A177-3AD203B41FA5}">
                      <a16:colId xmlns:a16="http://schemas.microsoft.com/office/drawing/2014/main" val="1759359225"/>
                    </a:ext>
                  </a:extLst>
                </a:gridCol>
                <a:gridCol w="4812115">
                  <a:extLst>
                    <a:ext uri="{9D8B030D-6E8A-4147-A177-3AD203B41FA5}">
                      <a16:colId xmlns:a16="http://schemas.microsoft.com/office/drawing/2014/main" val="57602378"/>
                    </a:ext>
                  </a:extLst>
                </a:gridCol>
              </a:tblGrid>
              <a:tr h="380981">
                <a:tc>
                  <a:txBody>
                    <a:bodyPr/>
                    <a:lstStyle/>
                    <a:p>
                      <a:r>
                        <a:rPr lang="en-US" b="1"/>
                        <a:t>Feature</a:t>
                      </a:r>
                    </a:p>
                  </a:txBody>
                  <a:tcPr anchor="ctr">
                    <a:solidFill>
                      <a:schemeClr val="bg1">
                        <a:lumMod val="85000"/>
                        <a:lumOff val="15000"/>
                      </a:schemeClr>
                    </a:solidFill>
                  </a:tcPr>
                </a:tc>
                <a:tc>
                  <a:txBody>
                    <a:bodyPr/>
                    <a:lstStyle/>
                    <a:p>
                      <a:r>
                        <a:rPr lang="en-US" b="1" dirty="0"/>
                        <a:t>      </a:t>
                      </a:r>
                      <a:r>
                        <a:rPr lang="en-US" b="1" dirty="0" err="1"/>
                        <a:t>OpenAI</a:t>
                      </a:r>
                      <a:endParaRPr lang="en-US" b="1" dirty="0"/>
                    </a:p>
                  </a:txBody>
                  <a:tcPr anchor="ctr">
                    <a:solidFill>
                      <a:schemeClr val="bg1">
                        <a:lumMod val="85000"/>
                        <a:lumOff val="15000"/>
                      </a:schemeClr>
                    </a:solidFill>
                  </a:tcPr>
                </a:tc>
                <a:tc>
                  <a:txBody>
                    <a:bodyPr/>
                    <a:lstStyle/>
                    <a:p>
                      <a:r>
                        <a:rPr lang="en-US" b="1"/>
                        <a:t>            </a:t>
                      </a:r>
                      <a:r>
                        <a:rPr lang="en-US" b="1">
                          <a:solidFill>
                            <a:schemeClr val="accent1"/>
                          </a:solidFill>
                        </a:rPr>
                        <a:t>Azure OpenAI</a:t>
                      </a:r>
                    </a:p>
                  </a:txBody>
                  <a:tcPr anchor="ctr">
                    <a:solidFill>
                      <a:schemeClr val="bg1">
                        <a:lumMod val="85000"/>
                        <a:lumOff val="15000"/>
                      </a:schemeClr>
                    </a:solidFill>
                  </a:tcPr>
                </a:tc>
                <a:extLst>
                  <a:ext uri="{0D108BD9-81ED-4DB2-BD59-A6C34878D82A}">
                    <a16:rowId xmlns:a16="http://schemas.microsoft.com/office/drawing/2014/main" val="3043135300"/>
                  </a:ext>
                </a:extLst>
              </a:tr>
              <a:tr h="735515">
                <a:tc>
                  <a:txBody>
                    <a:bodyPr/>
                    <a:lstStyle/>
                    <a:p>
                      <a:r>
                        <a:rPr lang="en-US" b="1">
                          <a:solidFill>
                            <a:schemeClr val="accent1"/>
                          </a:solidFill>
                        </a:rPr>
                        <a:t>Security &amp; Data Privacy</a:t>
                      </a:r>
                    </a:p>
                  </a:txBody>
                  <a:tcPr anchor="ctr"/>
                </a:tc>
                <a:tc>
                  <a:txBody>
                    <a:bodyPr/>
                    <a:lstStyle/>
                    <a:p>
                      <a:r>
                        <a:rPr lang="en-US" dirty="0"/>
                        <a:t>Basic Security</a:t>
                      </a:r>
                    </a:p>
                  </a:txBody>
                  <a:tcPr anchor="ctr"/>
                </a:tc>
                <a:tc>
                  <a:txBody>
                    <a:bodyPr/>
                    <a:lstStyle/>
                    <a:p>
                      <a:r>
                        <a:rPr lang="en-US" dirty="0"/>
                        <a:t>Enterprise Security, RBAC, Customer-Managed Keys</a:t>
                      </a:r>
                    </a:p>
                  </a:txBody>
                  <a:tcPr anchor="ctr"/>
                </a:tc>
                <a:extLst>
                  <a:ext uri="{0D108BD9-81ED-4DB2-BD59-A6C34878D82A}">
                    <a16:rowId xmlns:a16="http://schemas.microsoft.com/office/drawing/2014/main" val="3272340535"/>
                  </a:ext>
                </a:extLst>
              </a:tr>
              <a:tr h="735515">
                <a:tc>
                  <a:txBody>
                    <a:bodyPr/>
                    <a:lstStyle/>
                    <a:p>
                      <a:r>
                        <a:rPr lang="en-US" b="1">
                          <a:solidFill>
                            <a:schemeClr val="accent1"/>
                          </a:solidFill>
                        </a:rPr>
                        <a:t>Compliance</a:t>
                      </a:r>
                    </a:p>
                  </a:txBody>
                  <a:tcPr anchor="ctr"/>
                </a:tc>
                <a:tc>
                  <a:txBody>
                    <a:bodyPr/>
                    <a:lstStyle/>
                    <a:p>
                      <a:r>
                        <a:rPr lang="en-US" dirty="0"/>
                        <a:t>Limited</a:t>
                      </a:r>
                    </a:p>
                  </a:txBody>
                  <a:tcPr anchor="ctr"/>
                </a:tc>
                <a:tc>
                  <a:txBody>
                    <a:bodyPr/>
                    <a:lstStyle/>
                    <a:p>
                      <a:r>
                        <a:rPr lang="en-US"/>
                        <a:t>SOC2, ISO, HIPAA, CSA STAR</a:t>
                      </a:r>
                    </a:p>
                  </a:txBody>
                  <a:tcPr anchor="ctr"/>
                </a:tc>
                <a:extLst>
                  <a:ext uri="{0D108BD9-81ED-4DB2-BD59-A6C34878D82A}">
                    <a16:rowId xmlns:a16="http://schemas.microsoft.com/office/drawing/2014/main" val="1165809700"/>
                  </a:ext>
                </a:extLst>
              </a:tr>
              <a:tr h="735515">
                <a:tc>
                  <a:txBody>
                    <a:bodyPr/>
                    <a:lstStyle/>
                    <a:p>
                      <a:r>
                        <a:rPr lang="en-US" b="1">
                          <a:solidFill>
                            <a:schemeClr val="accent1"/>
                          </a:solidFill>
                        </a:rPr>
                        <a:t>Reliability</a:t>
                      </a:r>
                    </a:p>
                  </a:txBody>
                  <a:tcPr anchor="ctr"/>
                </a:tc>
                <a:tc>
                  <a:txBody>
                    <a:bodyPr/>
                    <a:lstStyle/>
                    <a:p>
                      <a:r>
                        <a:rPr lang="en-US" dirty="0"/>
                        <a:t>Limited</a:t>
                      </a:r>
                    </a:p>
                  </a:txBody>
                  <a:tcPr anchor="ctr"/>
                </a:tc>
                <a:tc>
                  <a:txBody>
                    <a:bodyPr/>
                    <a:lstStyle/>
                    <a:p>
                      <a:r>
                        <a:rPr lang="en-US" dirty="0"/>
                        <a:t>Azure SLA, Dedicated Capacity Option (TBD)</a:t>
                      </a:r>
                    </a:p>
                  </a:txBody>
                  <a:tcPr anchor="ctr"/>
                </a:tc>
                <a:extLst>
                  <a:ext uri="{0D108BD9-81ED-4DB2-BD59-A6C34878D82A}">
                    <a16:rowId xmlns:a16="http://schemas.microsoft.com/office/drawing/2014/main" val="800890122"/>
                  </a:ext>
                </a:extLst>
              </a:tr>
              <a:tr h="735515">
                <a:tc>
                  <a:txBody>
                    <a:bodyPr/>
                    <a:lstStyle/>
                    <a:p>
                      <a:r>
                        <a:rPr lang="en-US" b="1">
                          <a:solidFill>
                            <a:schemeClr val="accent1"/>
                          </a:solidFill>
                        </a:rPr>
                        <a:t>Responsible AI</a:t>
                      </a:r>
                    </a:p>
                  </a:txBody>
                  <a:tcPr anchor="ctr"/>
                </a:tc>
                <a:tc>
                  <a:txBody>
                    <a:bodyPr/>
                    <a:lstStyle/>
                    <a:p>
                      <a:r>
                        <a:rPr lang="en-US"/>
                        <a:t>Separate Safety Classifier (adds latency)</a:t>
                      </a:r>
                    </a:p>
                  </a:txBody>
                  <a:tcPr anchor="ctr"/>
                </a:tc>
                <a:tc>
                  <a:txBody>
                    <a:bodyPr/>
                    <a:lstStyle/>
                    <a:p>
                      <a:r>
                        <a:rPr lang="en-US"/>
                        <a:t>Built-in, enterprise-grade, low latency moderation and harm prevention</a:t>
                      </a:r>
                    </a:p>
                  </a:txBody>
                  <a:tcPr anchor="ctr"/>
                </a:tc>
                <a:extLst>
                  <a:ext uri="{0D108BD9-81ED-4DB2-BD59-A6C34878D82A}">
                    <a16:rowId xmlns:a16="http://schemas.microsoft.com/office/drawing/2014/main" val="2642099237"/>
                  </a:ext>
                </a:extLst>
              </a:tr>
              <a:tr h="794200">
                <a:tc>
                  <a:txBody>
                    <a:bodyPr/>
                    <a:lstStyle/>
                    <a:p>
                      <a:r>
                        <a:rPr lang="en-US" b="1">
                          <a:solidFill>
                            <a:schemeClr val="accent1"/>
                          </a:solidFill>
                        </a:rPr>
                        <a:t>Holistic Solution</a:t>
                      </a:r>
                    </a:p>
                  </a:txBody>
                  <a:tcPr anchor="ctr"/>
                </a:tc>
                <a:tc>
                  <a:txBody>
                    <a:bodyPr/>
                    <a:lstStyle/>
                    <a:p>
                      <a:r>
                        <a:rPr lang="en-US"/>
                        <a:t>Advanced LLM &amp; Image Generation, Basic Speech</a:t>
                      </a:r>
                    </a:p>
                  </a:txBody>
                  <a:tcPr anchor="ctr"/>
                </a:tc>
                <a:tc>
                  <a:txBody>
                    <a:bodyPr/>
                    <a:lstStyle/>
                    <a:p>
                      <a:r>
                        <a:rPr lang="en-US" dirty="0" err="1"/>
                        <a:t>OpenAI</a:t>
                      </a:r>
                      <a:r>
                        <a:rPr lang="en-US" dirty="0"/>
                        <a:t> Models, Complete AI Solution, and a Complete PaaS</a:t>
                      </a:r>
                    </a:p>
                  </a:txBody>
                  <a:tcPr anchor="ctr"/>
                </a:tc>
                <a:extLst>
                  <a:ext uri="{0D108BD9-81ED-4DB2-BD59-A6C34878D82A}">
                    <a16:rowId xmlns:a16="http://schemas.microsoft.com/office/drawing/2014/main" val="3075909728"/>
                  </a:ext>
                </a:extLst>
              </a:tr>
            </a:tbl>
          </a:graphicData>
        </a:graphic>
      </p:graphicFrame>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1519" y="1941796"/>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3920" y="1957985"/>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389" y="1974174"/>
            <a:ext cx="333854" cy="3037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18ABD4E-6115-F0F1-7049-3CBEE2D99E97}"/>
              </a:ext>
            </a:extLst>
          </p:cNvPr>
          <p:cNvSpPr txBox="1"/>
          <p:nvPr/>
        </p:nvSpPr>
        <p:spPr>
          <a:xfrm>
            <a:off x="588263" y="6341991"/>
            <a:ext cx="8658973"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Region availability</a:t>
            </a:r>
            <a:r>
              <a:rPr kumimoji="0" lang="en-US" sz="2000" b="0" i="0" u="none" strike="noStrike" kern="1200" cap="none" spc="0" normalizeH="0" baseline="0" noProof="0" dirty="0">
                <a:ln>
                  <a:noFill/>
                </a:ln>
                <a:solidFill>
                  <a:srgbClr val="FFFFFF"/>
                </a:solidFill>
                <a:effectLst/>
                <a:uLnTx/>
                <a:uFillTx/>
                <a:latin typeface="Segoe UI"/>
                <a:ea typeface="+mn-ea"/>
                <a:cs typeface="+mn-cs"/>
              </a:rPr>
              <a:t>: East US, South Central US, West Europe (as of Mar 2023)</a:t>
            </a:r>
          </a:p>
        </p:txBody>
      </p:sp>
    </p:spTree>
    <p:extLst>
      <p:ext uri="{BB962C8B-B14F-4D97-AF65-F5344CB8AC3E}">
        <p14:creationId xmlns:p14="http://schemas.microsoft.com/office/powerpoint/2010/main" val="2400107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326F271-90A4-9190-ABAF-CC3EB2984B3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itle 93">
            <a:extLst>
              <a:ext uri="{FF2B5EF4-FFF2-40B4-BE49-F238E27FC236}">
                <a16:creationId xmlns:a16="http://schemas.microsoft.com/office/drawing/2014/main" id="{AB7367DC-3F5B-6D00-9CCF-DEEBBDFE2EB1}"/>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Benefits</a:t>
            </a:r>
          </a:p>
        </p:txBody>
      </p:sp>
      <p:sp>
        <p:nvSpPr>
          <p:cNvPr id="4" name="Rectangle 3">
            <a:extLst>
              <a:ext uri="{FF2B5EF4-FFF2-40B4-BE49-F238E27FC236}">
                <a16:creationId xmlns:a16="http://schemas.microsoft.com/office/drawing/2014/main" id="{777C7D98-F7FF-D2D6-E4BC-AC660AB53D43}"/>
              </a:ext>
            </a:extLst>
          </p:cNvPr>
          <p:cNvSpPr/>
          <p:nvPr/>
        </p:nvSpPr>
        <p:spPr bwMode="auto">
          <a:xfrm>
            <a:off x="710183"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Increased efficiency and productivity by getting more done in lesser time through rapid prototyping and quicker time to market*</a:t>
            </a:r>
          </a:p>
        </p:txBody>
      </p:sp>
      <p:sp>
        <p:nvSpPr>
          <p:cNvPr id="5" name="Rectangle 4">
            <a:extLst>
              <a:ext uri="{FF2B5EF4-FFF2-40B4-BE49-F238E27FC236}">
                <a16:creationId xmlns:a16="http://schemas.microsoft.com/office/drawing/2014/main" id="{6695EBBB-99D9-2FFB-9AE3-F703E6054F53}"/>
              </a:ext>
            </a:extLst>
          </p:cNvPr>
          <p:cNvSpPr/>
          <p:nvPr/>
        </p:nvSpPr>
        <p:spPr bwMode="auto">
          <a:xfrm>
            <a:off x="4550163"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Faster time to realize value</a:t>
            </a:r>
          </a:p>
        </p:txBody>
      </p:sp>
      <p:sp>
        <p:nvSpPr>
          <p:cNvPr id="7" name="Rectangle 6">
            <a:extLst>
              <a:ext uri="{FF2B5EF4-FFF2-40B4-BE49-F238E27FC236}">
                <a16:creationId xmlns:a16="http://schemas.microsoft.com/office/drawing/2014/main" id="{F33D3339-B2C4-CC68-2945-31FDC5894144}"/>
              </a:ext>
            </a:extLst>
          </p:cNvPr>
          <p:cNvSpPr/>
          <p:nvPr/>
        </p:nvSpPr>
        <p:spPr bwMode="auto">
          <a:xfrm>
            <a:off x="8278592"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Enhanced customer experience with a greater focus on customer-centric services and products, whilst utilizing feedback and trends better</a:t>
            </a:r>
          </a:p>
        </p:txBody>
      </p:sp>
      <p:sp>
        <p:nvSpPr>
          <p:cNvPr id="8" name="Rectangle 7">
            <a:extLst>
              <a:ext uri="{FF2B5EF4-FFF2-40B4-BE49-F238E27FC236}">
                <a16:creationId xmlns:a16="http://schemas.microsoft.com/office/drawing/2014/main" id="{657E5328-95E6-2E37-AFFC-D13AD2E5FAF0}"/>
              </a:ext>
            </a:extLst>
          </p:cNvPr>
          <p:cNvSpPr/>
          <p:nvPr/>
        </p:nvSpPr>
        <p:spPr bwMode="auto">
          <a:xfrm>
            <a:off x="710182" y="3363858"/>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Pts val="1000"/>
              <a:tabLst>
                <a:tab pos="457200" algn="l"/>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Easy to use:</a:t>
            </a:r>
            <a:b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b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Even </a:t>
            </a:r>
            <a:r>
              <a:rPr lang="en-US" sz="1400">
                <a:solidFill>
                  <a:srgbClr val="FFFFFF"/>
                </a:solidFill>
                <a:latin typeface="Calibri" panose="020F0502020204030204" pitchFamily="34" charset="0"/>
                <a:ea typeface="Times New Roman" panose="02020603050405020304" pitchFamily="18" charset="0"/>
              </a:rPr>
              <a:t>entry level</a:t>
            </a: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 data scientists or business users can use Azure OpenAI</a:t>
            </a:r>
            <a:r>
              <a:rPr kumimoji="0" lang="en-US" sz="1400" b="0" i="0" u="none" strike="noStrike" kern="1200" cap="none" spc="0" normalizeH="0" noProof="0">
                <a:ln>
                  <a:noFill/>
                </a:ln>
                <a:solidFill>
                  <a:srgbClr val="FFFFFF"/>
                </a:solidFill>
                <a:effectLst/>
                <a:uLnTx/>
                <a:uFillTx/>
                <a:latin typeface="Calibri" panose="020F0502020204030204" pitchFamily="34" charset="0"/>
                <a:ea typeface="Times New Roman" panose="02020603050405020304" pitchFamily="18" charset="0"/>
                <a:cs typeface="+mn-cs"/>
              </a:rPr>
              <a:t> Service Playground </a:t>
            </a: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endParaRPr>
          </a:p>
        </p:txBody>
      </p:sp>
      <p:sp>
        <p:nvSpPr>
          <p:cNvPr id="10" name="Rectangle 9">
            <a:extLst>
              <a:ext uri="{FF2B5EF4-FFF2-40B4-BE49-F238E27FC236}">
                <a16:creationId xmlns:a16="http://schemas.microsoft.com/office/drawing/2014/main" id="{E50B6E23-C4CB-AC99-3875-461DBD0394D6}"/>
              </a:ext>
            </a:extLst>
          </p:cNvPr>
          <p:cNvSpPr/>
          <p:nvPr/>
        </p:nvSpPr>
        <p:spPr bwMode="auto">
          <a:xfrm>
            <a:off x="4550162" y="3363856"/>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indent="60325" algn="ctr">
              <a:buSzPts val="1000"/>
            </a:pPr>
            <a:r>
              <a:rPr lang="en-US" sz="1400"/>
              <a:t>Ensure data privacy &amp; security, and implement it in a responsible manner using a Trusted Cloud Provider</a:t>
            </a:r>
          </a:p>
        </p:txBody>
      </p:sp>
      <p:sp>
        <p:nvSpPr>
          <p:cNvPr id="12" name="Rectangle 11">
            <a:extLst>
              <a:ext uri="{FF2B5EF4-FFF2-40B4-BE49-F238E27FC236}">
                <a16:creationId xmlns:a16="http://schemas.microsoft.com/office/drawing/2014/main" id="{6397C1D4-FCEA-49B1-B2D7-44B14233104A}"/>
              </a:ext>
            </a:extLst>
          </p:cNvPr>
          <p:cNvSpPr/>
          <p:nvPr/>
        </p:nvSpPr>
        <p:spPr bwMode="auto">
          <a:xfrm>
            <a:off x="8278591" y="3363856"/>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Does not require a long tedious annotation process*</a:t>
            </a:r>
          </a:p>
        </p:txBody>
      </p:sp>
      <p:sp>
        <p:nvSpPr>
          <p:cNvPr id="13" name="Rectangle 12">
            <a:extLst>
              <a:ext uri="{FF2B5EF4-FFF2-40B4-BE49-F238E27FC236}">
                <a16:creationId xmlns:a16="http://schemas.microsoft.com/office/drawing/2014/main" id="{75EBA56D-234C-B586-CA73-C020470B6858}"/>
              </a:ext>
            </a:extLst>
          </p:cNvPr>
          <p:cNvSpPr/>
          <p:nvPr/>
        </p:nvSpPr>
        <p:spPr bwMode="auto">
          <a:xfrm>
            <a:off x="2721362" y="4877877"/>
            <a:ext cx="3196377"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Pts val="1000"/>
              <a:tabLst>
                <a:tab pos="457200" algn="l"/>
              </a:tabLst>
              <a:defRPr/>
            </a:pPr>
            <a:r>
              <a:rPr lang="en-US" sz="1400"/>
              <a:t>Less training data is required for many relevant use cases*</a:t>
            </a:r>
          </a:p>
        </p:txBody>
      </p:sp>
      <p:sp>
        <p:nvSpPr>
          <p:cNvPr id="6" name="Rectangle 5">
            <a:extLst>
              <a:ext uri="{FF2B5EF4-FFF2-40B4-BE49-F238E27FC236}">
                <a16:creationId xmlns:a16="http://schemas.microsoft.com/office/drawing/2014/main" id="{9792F06C-1970-B194-25C6-D3E4F3C193B9}"/>
              </a:ext>
            </a:extLst>
          </p:cNvPr>
          <p:cNvSpPr/>
          <p:nvPr/>
        </p:nvSpPr>
        <p:spPr bwMode="auto">
          <a:xfrm>
            <a:off x="6451091" y="4877877"/>
            <a:ext cx="3196377"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buSzPts val="1000"/>
              <a:tabLst>
                <a:tab pos="457200" algn="l"/>
              </a:tabLst>
              <a:defRPr/>
            </a:pPr>
            <a:r>
              <a:rPr lang="en-US" sz="1400"/>
              <a:t>Ability to perform text analytics and generation tasks that up until now were reserved only to humans</a:t>
            </a:r>
          </a:p>
        </p:txBody>
      </p:sp>
      <p:sp>
        <p:nvSpPr>
          <p:cNvPr id="14" name="Rectangle 13">
            <a:extLst>
              <a:ext uri="{FF2B5EF4-FFF2-40B4-BE49-F238E27FC236}">
                <a16:creationId xmlns:a16="http://schemas.microsoft.com/office/drawing/2014/main" id="{6B96F1AD-8111-B7AF-255C-A6D9A7CF52DE}"/>
              </a:ext>
            </a:extLst>
          </p:cNvPr>
          <p:cNvSpPr/>
          <p:nvPr/>
        </p:nvSpPr>
        <p:spPr bwMode="auto">
          <a:xfrm>
            <a:off x="9236160" y="6417241"/>
            <a:ext cx="2912023" cy="419771"/>
          </a:xfrm>
          <a:prstGeom prst="rect">
            <a:avLst/>
          </a:prstGeom>
          <a:no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indent="60325" algn="ctr">
              <a:buSzPts val="1000"/>
            </a:pPr>
            <a:r>
              <a:rPr lang="en-US" sz="1100"/>
              <a:t>* in most relevant use cases observed</a:t>
            </a:r>
          </a:p>
        </p:txBody>
      </p:sp>
    </p:spTree>
    <p:extLst>
      <p:ext uri="{BB962C8B-B14F-4D97-AF65-F5344CB8AC3E}">
        <p14:creationId xmlns:p14="http://schemas.microsoft.com/office/powerpoint/2010/main" val="312536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2" grpId="0" animBg="1"/>
      <p:bldP spid="13" grpId="0" animBg="1"/>
      <p:bldP spid="6"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1072358" y="3121223"/>
            <a:ext cx="2836254" cy="553998"/>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Next steps</a:t>
            </a:r>
          </a:p>
        </p:txBody>
      </p:sp>
      <p:sp>
        <p:nvSpPr>
          <p:cNvPr id="5" name="Text Placeholder 4">
            <a:extLst>
              <a:ext uri="{FF2B5EF4-FFF2-40B4-BE49-F238E27FC236}">
                <a16:creationId xmlns:a16="http://schemas.microsoft.com/office/drawing/2014/main" id="{2DA0FCBE-8CEF-4564-8FFA-2A8C71B711AB}"/>
              </a:ext>
            </a:extLst>
          </p:cNvPr>
          <p:cNvSpPr>
            <a:spLocks noGrp="1"/>
          </p:cNvSpPr>
          <p:nvPr>
            <p:ph type="body" sz="quarter" idx="12"/>
          </p:nvPr>
        </p:nvSpPr>
        <p:spPr>
          <a:xfrm>
            <a:off x="4620228" y="1943614"/>
            <a:ext cx="6499414" cy="4339650"/>
          </a:xfrm>
        </p:spPr>
        <p:txBody>
          <a:bodyPr/>
          <a:lstStyle/>
          <a:p>
            <a:r>
              <a:rPr lang="en-US" dirty="0">
                <a:solidFill>
                  <a:schemeClr val="tx1"/>
                </a:solidFill>
              </a:rPr>
              <a:t>To learn more, please visit Azure OpenAI Service’s </a:t>
            </a:r>
            <a:r>
              <a:rPr lang="en-US" dirty="0">
                <a:solidFill>
                  <a:schemeClr val="tx1"/>
                </a:solidFill>
                <a:hlinkClick r:id="rId3">
                  <a:extLst>
                    <a:ext uri="{A12FA001-AC4F-418D-AE19-62706E023703}">
                      <ahyp:hlinkClr xmlns:ahyp="http://schemas.microsoft.com/office/drawing/2018/hyperlinkcolor" val="tx"/>
                    </a:ext>
                  </a:extLst>
                </a:hlinkClick>
              </a:rPr>
              <a:t>product page.</a:t>
            </a:r>
            <a:endParaRPr lang="en-US" dirty="0">
              <a:solidFill>
                <a:schemeClr val="tx1"/>
              </a:solidFill>
            </a:endParaRPr>
          </a:p>
          <a:p>
            <a:endParaRPr lang="en-US" dirty="0">
              <a:solidFill>
                <a:schemeClr val="tx1"/>
              </a:solidFill>
            </a:endParaRPr>
          </a:p>
          <a:p>
            <a:r>
              <a:rPr lang="en-US" dirty="0">
                <a:solidFill>
                  <a:schemeClr val="tx1"/>
                </a:solidFill>
              </a:rPr>
              <a:t>Have a use case? Speak to your Specialist / AE and sign up for access here:</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GPT 3.5 &amp; ChatGPT - </a:t>
            </a:r>
            <a:r>
              <a:rPr lang="en-US" sz="1800" dirty="0">
                <a:effectLst/>
                <a:latin typeface="Calibri" panose="020F0502020204030204" pitchFamily="34" charset="0"/>
                <a:hlinkClick r:id="rId4"/>
              </a:rPr>
              <a:t>https://aka.ms/oai/access</a:t>
            </a:r>
            <a:endParaRPr lang="en-US" sz="1800" dirty="0">
              <a:effectLst/>
              <a:latin typeface="Calibri" panose="020F0502020204030204" pitchFamily="34" charset="0"/>
            </a:endParaRPr>
          </a:p>
          <a:p>
            <a:pPr marL="342900" marR="0">
              <a:spcBef>
                <a:spcPts val="0"/>
              </a:spcBef>
              <a:spcAft>
                <a:spcPts val="0"/>
              </a:spcAft>
            </a:pPr>
            <a:r>
              <a:rPr lang="en-US" sz="18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GPT-4 (dependency </a:t>
            </a:r>
            <a:r>
              <a:rPr lang="en-US" sz="1800">
                <a:effectLst/>
                <a:latin typeface="Calibri" panose="020F0502020204030204" pitchFamily="34" charset="0"/>
              </a:rPr>
              <a:t>on GPT 3.5 </a:t>
            </a:r>
            <a:r>
              <a:rPr lang="en-US" sz="1800" dirty="0">
                <a:effectLst/>
                <a:latin typeface="Calibri" panose="020F0502020204030204" pitchFamily="34" charset="0"/>
              </a:rPr>
              <a:t>access) - </a:t>
            </a:r>
            <a:r>
              <a:rPr lang="en-US" sz="1800" dirty="0">
                <a:effectLst/>
                <a:latin typeface="Calibri" panose="020F0502020204030204" pitchFamily="34" charset="0"/>
                <a:hlinkClick r:id="rId5"/>
              </a:rPr>
              <a:t>https://aka.ms/oai/get-gpt4</a:t>
            </a:r>
            <a:endParaRPr lang="en-US" sz="1800" dirty="0">
              <a:effectLst/>
              <a:latin typeface="Calibri" panose="020F0502020204030204" pitchFamily="34" charset="0"/>
            </a:endParaRPr>
          </a:p>
          <a:p>
            <a:endParaRPr lang="en-US" dirty="0">
              <a:solidFill>
                <a:schemeClr val="tx1"/>
              </a:solidFill>
            </a:endParaRPr>
          </a:p>
          <a:p>
            <a:endParaRPr lang="en-US" dirty="0">
              <a:solidFill>
                <a:schemeClr val="tx1"/>
              </a:solidFill>
            </a:endParaRP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
        <p:nvSpPr>
          <p:cNvPr id="3" name="TextBox 2">
            <a:extLst>
              <a:ext uri="{FF2B5EF4-FFF2-40B4-BE49-F238E27FC236}">
                <a16:creationId xmlns:a16="http://schemas.microsoft.com/office/drawing/2014/main" id="{9AEA192F-BB07-8077-B1E7-0680E0F51B73}"/>
              </a:ext>
            </a:extLst>
          </p:cNvPr>
          <p:cNvSpPr txBox="1"/>
          <p:nvPr/>
        </p:nvSpPr>
        <p:spPr>
          <a:xfrm>
            <a:off x="4620228" y="5939856"/>
            <a:ext cx="7701698" cy="369332"/>
          </a:xfrm>
          <a:prstGeom prst="rect">
            <a:avLst/>
          </a:prstGeom>
          <a:noFill/>
        </p:spPr>
        <p:txBody>
          <a:bodyPr wrap="square">
            <a:spAutoFit/>
          </a:bodyPr>
          <a:lstStyle/>
          <a:p>
            <a:r>
              <a:rPr lang="en-US" sz="1800" b="1" u="sng" dirty="0">
                <a:solidFill>
                  <a:srgbClr val="0078D4"/>
                </a:solidFill>
                <a:effectLst/>
                <a:latin typeface="Segoe UI" panose="020B0502040204020203" pitchFamily="34" charset="0"/>
                <a:ea typeface="Times New Roman" panose="02020603050405020304" pitchFamily="18" charset="0"/>
                <a:hlinkClick r:id="rId6"/>
              </a:rPr>
              <a:t>MCPP Data &amp; AI landing page</a:t>
            </a:r>
            <a:endParaRPr lang="en-US" dirty="0"/>
          </a:p>
        </p:txBody>
      </p:sp>
    </p:spTree>
    <p:extLst>
      <p:ext uri="{BB962C8B-B14F-4D97-AF65-F5344CB8AC3E}">
        <p14:creationId xmlns:p14="http://schemas.microsoft.com/office/powerpoint/2010/main" val="2243368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en-US" sz="4400">
                <a:gradFill flip="none" rotWithShape="1">
                  <a:gsLst>
                    <a:gs pos="100000">
                      <a:srgbClr val="CD98D0"/>
                    </a:gs>
                    <a:gs pos="0">
                      <a:srgbClr val="8DC8E8"/>
                    </a:gs>
                  </a:gsLst>
                  <a:lin ang="2700000" scaled="1"/>
                  <a:tileRect/>
                </a:gradFill>
                <a:latin typeface="Segoe UI Semibold"/>
                <a:cs typeface="Segoe UI"/>
              </a:rPr>
              <a:t>Thank you</a:t>
            </a:r>
          </a:p>
        </p:txBody>
      </p:sp>
    </p:spTree>
    <p:extLst>
      <p:ext uri="{BB962C8B-B14F-4D97-AF65-F5344CB8AC3E}">
        <p14:creationId xmlns:p14="http://schemas.microsoft.com/office/powerpoint/2010/main" val="23502647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
        <p:nvSpPr>
          <p:cNvPr id="3" name="Title 2">
            <a:extLst>
              <a:ext uri="{FF2B5EF4-FFF2-40B4-BE49-F238E27FC236}">
                <a16:creationId xmlns:a16="http://schemas.microsoft.com/office/drawing/2014/main" id="{049976E5-7ABD-8AEB-606E-0F76F1BC8E1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Microsoft AI</a:t>
            </a:r>
          </a:p>
        </p:txBody>
      </p:sp>
    </p:spTree>
    <p:extLst>
      <p:ext uri="{BB962C8B-B14F-4D97-AF65-F5344CB8AC3E}">
        <p14:creationId xmlns:p14="http://schemas.microsoft.com/office/powerpoint/2010/main" val="2554732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8848D-F782-38F4-6589-8D2ADE3F4B9E}"/>
              </a:ext>
              <a:ext uri="{C183D7F6-B498-43B3-948B-1728B52AA6E4}">
                <adec:decorative xmlns:adec="http://schemas.microsoft.com/office/drawing/2017/decorative" val="0"/>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a:t>OpenAI buzz</a:t>
            </a:r>
          </a:p>
        </p:txBody>
      </p:sp>
      <p:grpSp>
        <p:nvGrpSpPr>
          <p:cNvPr id="23" name="Group 22" descr="A screen clip of an article titled how the tech behind chatgpt could change the world">
            <a:extLst>
              <a:ext uri="{FF2B5EF4-FFF2-40B4-BE49-F238E27FC236}">
                <a16:creationId xmlns:a16="http://schemas.microsoft.com/office/drawing/2014/main" id="{9F9B95D9-83D4-0003-B432-FBD65C184E98}"/>
              </a:ext>
              <a:ext uri="{C183D7F6-B498-43B3-948B-1728B52AA6E4}">
                <adec:decorative xmlns:adec="http://schemas.microsoft.com/office/drawing/2017/decorative" val="0"/>
              </a:ext>
            </a:extLst>
          </p:cNvPr>
          <p:cNvGrpSpPr/>
          <p:nvPr/>
        </p:nvGrpSpPr>
        <p:grpSpPr>
          <a:xfrm>
            <a:off x="574873" y="481007"/>
            <a:ext cx="4744953" cy="1293723"/>
            <a:chOff x="574873" y="481007"/>
            <a:chExt cx="4744953" cy="1293723"/>
          </a:xfrm>
        </p:grpSpPr>
        <p:pic>
          <p:nvPicPr>
            <p:cNvPr id="3" name="Picture 2">
              <a:extLst>
                <a:ext uri="{FF2B5EF4-FFF2-40B4-BE49-F238E27FC236}">
                  <a16:creationId xmlns:a16="http://schemas.microsoft.com/office/drawing/2014/main" id="{A17F4F2B-4337-7D44-CD74-099BB9EA7DC3}"/>
                </a:ext>
              </a:extLst>
            </p:cNvPr>
            <p:cNvPicPr>
              <a:picLocks noChangeAspect="1"/>
            </p:cNvPicPr>
            <p:nvPr/>
          </p:nvPicPr>
          <p:blipFill>
            <a:blip r:embed="rId3"/>
            <a:stretch>
              <a:fillRect/>
            </a:stretch>
          </p:blipFill>
          <p:spPr>
            <a:xfrm>
              <a:off x="618853" y="481007"/>
              <a:ext cx="4656994" cy="867997"/>
            </a:xfrm>
            <a:prstGeom prst="roundRect">
              <a:avLst/>
            </a:prstGeom>
          </p:spPr>
        </p:pic>
        <p:sp>
          <p:nvSpPr>
            <p:cNvPr id="14" name="TextBox 13">
              <a:extLst>
                <a:ext uri="{FF2B5EF4-FFF2-40B4-BE49-F238E27FC236}">
                  <a16:creationId xmlns:a16="http://schemas.microsoft.com/office/drawing/2014/main" id="{FCF6695A-D250-5F59-0DFD-70E5DDBDF1CD}"/>
                </a:ext>
              </a:extLst>
            </p:cNvPr>
            <p:cNvSpPr txBox="1"/>
            <p:nvPr/>
          </p:nvSpPr>
          <p:spPr>
            <a:xfrm>
              <a:off x="574873" y="1313065"/>
              <a:ext cx="4744953" cy="461665"/>
            </a:xfrm>
            <a:prstGeom prst="rect">
              <a:avLst/>
            </a:prstGeom>
            <a:noFill/>
          </p:spPr>
          <p:txBody>
            <a:bodyPr wrap="square">
              <a:spAutoFit/>
            </a:bodyPr>
            <a:lstStyle/>
            <a:p>
              <a:r>
                <a:rPr lang="en-US" sz="1200">
                  <a:hlinkClick r:id="rId4"/>
                </a:rPr>
                <a:t>How the tech behind </a:t>
              </a:r>
              <a:r>
                <a:rPr lang="en-US" sz="1200" err="1">
                  <a:hlinkClick r:id="rId4"/>
                </a:rPr>
                <a:t>ChatGPT</a:t>
              </a:r>
              <a:r>
                <a:rPr lang="en-US" sz="1200">
                  <a:hlinkClick r:id="rId4"/>
                </a:rPr>
                <a:t> could change the world—an updated episode from our archive | The Economist</a:t>
              </a:r>
              <a:endParaRPr lang="en-AU" sz="1200"/>
            </a:p>
          </p:txBody>
        </p:sp>
      </p:grpSp>
      <p:grpSp>
        <p:nvGrpSpPr>
          <p:cNvPr id="15" name="Group 14" descr="A screen clip of an article titled microsoft bets big on the creator of chatgpt in race to dominate AI">
            <a:extLst>
              <a:ext uri="{FF2B5EF4-FFF2-40B4-BE49-F238E27FC236}">
                <a16:creationId xmlns:a16="http://schemas.microsoft.com/office/drawing/2014/main" id="{D2F02E9A-1FDE-6B45-9D73-15BCF3C76A6B}"/>
              </a:ext>
              <a:ext uri="{C183D7F6-B498-43B3-948B-1728B52AA6E4}">
                <adec:decorative xmlns:adec="http://schemas.microsoft.com/office/drawing/2017/decorative" val="0"/>
              </a:ext>
            </a:extLst>
          </p:cNvPr>
          <p:cNvGrpSpPr/>
          <p:nvPr/>
        </p:nvGrpSpPr>
        <p:grpSpPr>
          <a:xfrm>
            <a:off x="6872176" y="525065"/>
            <a:ext cx="4095780" cy="1414229"/>
            <a:chOff x="7775207" y="575556"/>
            <a:chExt cx="4095780" cy="1414229"/>
          </a:xfrm>
        </p:grpSpPr>
        <p:pic>
          <p:nvPicPr>
            <p:cNvPr id="4" name="Picture 3">
              <a:extLst>
                <a:ext uri="{FF2B5EF4-FFF2-40B4-BE49-F238E27FC236}">
                  <a16:creationId xmlns:a16="http://schemas.microsoft.com/office/drawing/2014/main" id="{BB91BFB5-6CC7-2D28-8DE2-5C5B9B2F704F}"/>
                </a:ext>
              </a:extLst>
            </p:cNvPr>
            <p:cNvPicPr>
              <a:picLocks noChangeAspect="1"/>
            </p:cNvPicPr>
            <p:nvPr/>
          </p:nvPicPr>
          <p:blipFill>
            <a:blip r:embed="rId5"/>
            <a:stretch>
              <a:fillRect/>
            </a:stretch>
          </p:blipFill>
          <p:spPr>
            <a:xfrm>
              <a:off x="7898913" y="575556"/>
              <a:ext cx="3573875" cy="914087"/>
            </a:xfrm>
            <a:prstGeom prst="roundRect">
              <a:avLst>
                <a:gd name="adj" fmla="val 13120"/>
              </a:avLst>
            </a:prstGeom>
          </p:spPr>
        </p:pic>
        <p:sp>
          <p:nvSpPr>
            <p:cNvPr id="13" name="TextBox 12">
              <a:extLst>
                <a:ext uri="{FF2B5EF4-FFF2-40B4-BE49-F238E27FC236}">
                  <a16:creationId xmlns:a16="http://schemas.microsoft.com/office/drawing/2014/main" id="{F8D1348E-CA3C-4454-B58E-6D52A1E52E12}"/>
                </a:ext>
              </a:extLst>
            </p:cNvPr>
            <p:cNvSpPr txBox="1"/>
            <p:nvPr/>
          </p:nvSpPr>
          <p:spPr>
            <a:xfrm>
              <a:off x="7775207" y="1528120"/>
              <a:ext cx="4095780" cy="461665"/>
            </a:xfrm>
            <a:prstGeom prst="rect">
              <a:avLst/>
            </a:prstGeom>
            <a:noFill/>
          </p:spPr>
          <p:txBody>
            <a:bodyPr wrap="square">
              <a:spAutoFit/>
            </a:bodyPr>
            <a:lstStyle>
              <a:defPPr>
                <a:defRPr lang="en-US"/>
              </a:defPPr>
              <a:lvl1pPr>
                <a:defRPr sz="1200"/>
              </a:lvl1pPr>
            </a:lstStyle>
            <a:p>
              <a:r>
                <a:rPr lang="en-US">
                  <a:hlinkClick r:id="rId6"/>
                </a:rPr>
                <a:t>Microsoft Bets Big on the Creator of </a:t>
              </a:r>
              <a:r>
                <a:rPr lang="en-US" err="1">
                  <a:hlinkClick r:id="rId6"/>
                </a:rPr>
                <a:t>ChatGPT</a:t>
              </a:r>
              <a:r>
                <a:rPr lang="en-US">
                  <a:hlinkClick r:id="rId6"/>
                </a:rPr>
                <a:t> in Race to Dominate A.I. - The New York Times (nytimes.com)</a:t>
              </a:r>
              <a:endParaRPr lang="en-AU"/>
            </a:p>
          </p:txBody>
        </p:sp>
      </p:grpSp>
      <p:grpSp>
        <p:nvGrpSpPr>
          <p:cNvPr id="25" name="Group 24" descr="A screen clip of an article titled chatgpt has given everyone a glimpse at AI's astounding progress">
            <a:extLst>
              <a:ext uri="{FF2B5EF4-FFF2-40B4-BE49-F238E27FC236}">
                <a16:creationId xmlns:a16="http://schemas.microsoft.com/office/drawing/2014/main" id="{3E06D238-227E-4017-0C8E-3D22AC260A7D}"/>
              </a:ext>
              <a:ext uri="{C183D7F6-B498-43B3-948B-1728B52AA6E4}">
                <adec:decorative xmlns:adec="http://schemas.microsoft.com/office/drawing/2017/decorative" val="0"/>
              </a:ext>
            </a:extLst>
          </p:cNvPr>
          <p:cNvGrpSpPr/>
          <p:nvPr/>
        </p:nvGrpSpPr>
        <p:grpSpPr>
          <a:xfrm>
            <a:off x="5677577" y="2303599"/>
            <a:ext cx="4833215" cy="1248855"/>
            <a:chOff x="6387391" y="2035089"/>
            <a:chExt cx="4192894" cy="1023644"/>
          </a:xfrm>
        </p:grpSpPr>
        <p:pic>
          <p:nvPicPr>
            <p:cNvPr id="8" name="Picture 7">
              <a:extLst>
                <a:ext uri="{FF2B5EF4-FFF2-40B4-BE49-F238E27FC236}">
                  <a16:creationId xmlns:a16="http://schemas.microsoft.com/office/drawing/2014/main" id="{B87773D4-22E1-5724-9168-4CA4B63774EE}"/>
                </a:ext>
              </a:extLst>
            </p:cNvPr>
            <p:cNvPicPr>
              <a:picLocks noChangeAspect="1"/>
            </p:cNvPicPr>
            <p:nvPr/>
          </p:nvPicPr>
          <p:blipFill>
            <a:blip r:embed="rId7"/>
            <a:stretch>
              <a:fillRect/>
            </a:stretch>
          </p:blipFill>
          <p:spPr>
            <a:xfrm>
              <a:off x="6484505" y="2035089"/>
              <a:ext cx="4095780" cy="561979"/>
            </a:xfrm>
            <a:prstGeom prst="roundRect">
              <a:avLst/>
            </a:prstGeom>
          </p:spPr>
        </p:pic>
        <p:sp>
          <p:nvSpPr>
            <p:cNvPr id="20" name="TextBox 19">
              <a:extLst>
                <a:ext uri="{FF2B5EF4-FFF2-40B4-BE49-F238E27FC236}">
                  <a16:creationId xmlns:a16="http://schemas.microsoft.com/office/drawing/2014/main" id="{85261ABD-93BD-F5BF-8FA1-51573A881AE0}"/>
                </a:ext>
              </a:extLst>
            </p:cNvPr>
            <p:cNvSpPr txBox="1"/>
            <p:nvPr/>
          </p:nvSpPr>
          <p:spPr>
            <a:xfrm>
              <a:off x="6387391" y="2597068"/>
              <a:ext cx="4095781" cy="461665"/>
            </a:xfrm>
            <a:prstGeom prst="rect">
              <a:avLst/>
            </a:prstGeom>
            <a:noFill/>
          </p:spPr>
          <p:txBody>
            <a:bodyPr wrap="square">
              <a:spAutoFit/>
            </a:bodyPr>
            <a:lstStyle>
              <a:defPPr>
                <a:defRPr lang="en-US"/>
              </a:defPPr>
              <a:lvl1pPr>
                <a:defRPr sz="1200"/>
              </a:lvl1pPr>
            </a:lstStyle>
            <a:p>
              <a:r>
                <a:rPr lang="en-US" err="1">
                  <a:hlinkClick r:id="rId8"/>
                </a:rPr>
                <a:t>OpenAI’s</a:t>
              </a:r>
              <a:r>
                <a:rPr lang="en-US">
                  <a:hlinkClick r:id="rId8"/>
                </a:rPr>
                <a:t> </a:t>
              </a:r>
              <a:r>
                <a:rPr lang="en-US" err="1">
                  <a:hlinkClick r:id="rId8"/>
                </a:rPr>
                <a:t>ChatGPT</a:t>
              </a:r>
              <a:r>
                <a:rPr lang="en-US">
                  <a:hlinkClick r:id="rId8"/>
                </a:rPr>
                <a:t> is a fascinating glimpse into the scary power of AI - Vox</a:t>
              </a:r>
              <a:endParaRPr lang="en-AU"/>
            </a:p>
          </p:txBody>
        </p:sp>
      </p:grpSp>
      <p:grpSp>
        <p:nvGrpSpPr>
          <p:cNvPr id="33" name="Group 32" descr="OpenAI's new DALL-E model draws anything, but bigger, better and faster than before">
            <a:extLst>
              <a:ext uri="{FF2B5EF4-FFF2-40B4-BE49-F238E27FC236}">
                <a16:creationId xmlns:a16="http://schemas.microsoft.com/office/drawing/2014/main" id="{D1253249-7DCF-0D77-8A70-E89E82143200}"/>
              </a:ext>
              <a:ext uri="{C183D7F6-B498-43B3-948B-1728B52AA6E4}">
                <adec:decorative xmlns:adec="http://schemas.microsoft.com/office/drawing/2017/decorative" val="0"/>
              </a:ext>
            </a:extLst>
          </p:cNvPr>
          <p:cNvGrpSpPr/>
          <p:nvPr/>
        </p:nvGrpSpPr>
        <p:grpSpPr>
          <a:xfrm>
            <a:off x="467141" y="3321189"/>
            <a:ext cx="4808706" cy="1304837"/>
            <a:chOff x="736060" y="2830615"/>
            <a:chExt cx="4808706" cy="1304837"/>
          </a:xfrm>
        </p:grpSpPr>
        <p:pic>
          <p:nvPicPr>
            <p:cNvPr id="22" name="Picture 21">
              <a:extLst>
                <a:ext uri="{FF2B5EF4-FFF2-40B4-BE49-F238E27FC236}">
                  <a16:creationId xmlns:a16="http://schemas.microsoft.com/office/drawing/2014/main" id="{684C0613-CF31-542E-D78E-B6440BB03668}"/>
                </a:ext>
              </a:extLst>
            </p:cNvPr>
            <p:cNvPicPr>
              <a:picLocks noChangeAspect="1"/>
            </p:cNvPicPr>
            <p:nvPr/>
          </p:nvPicPr>
          <p:blipFill>
            <a:blip r:embed="rId9"/>
            <a:stretch>
              <a:fillRect/>
            </a:stretch>
          </p:blipFill>
          <p:spPr>
            <a:xfrm>
              <a:off x="799813" y="2830615"/>
              <a:ext cx="4744953" cy="1027838"/>
            </a:xfrm>
            <a:prstGeom prst="roundRect">
              <a:avLst/>
            </a:prstGeom>
          </p:spPr>
        </p:pic>
        <p:sp>
          <p:nvSpPr>
            <p:cNvPr id="27" name="TextBox 26">
              <a:extLst>
                <a:ext uri="{FF2B5EF4-FFF2-40B4-BE49-F238E27FC236}">
                  <a16:creationId xmlns:a16="http://schemas.microsoft.com/office/drawing/2014/main" id="{60A5C3CD-9EBF-93D1-9612-A114C5801B44}"/>
                </a:ext>
              </a:extLst>
            </p:cNvPr>
            <p:cNvSpPr txBox="1"/>
            <p:nvPr/>
          </p:nvSpPr>
          <p:spPr>
            <a:xfrm>
              <a:off x="736060" y="3858453"/>
              <a:ext cx="2305455" cy="276999"/>
            </a:xfrm>
            <a:prstGeom prst="rect">
              <a:avLst/>
            </a:prstGeom>
            <a:noFill/>
          </p:spPr>
          <p:txBody>
            <a:bodyPr wrap="square">
              <a:spAutoFit/>
            </a:bodyPr>
            <a:lstStyle>
              <a:defPPr>
                <a:defRPr lang="en-US"/>
              </a:defPPr>
              <a:lvl1pPr>
                <a:defRPr sz="1200"/>
              </a:lvl1pPr>
            </a:lstStyle>
            <a:p>
              <a:r>
                <a:rPr lang="en-AU">
                  <a:hlinkClick r:id="rId10"/>
                </a:rPr>
                <a:t>dall-e | TechCrunch</a:t>
              </a:r>
              <a:endParaRPr lang="en-AU"/>
            </a:p>
          </p:txBody>
        </p:sp>
      </p:grpSp>
      <p:grpSp>
        <p:nvGrpSpPr>
          <p:cNvPr id="24" name="Group 23" descr="A screen clip of an article titled GPT-3: We're at the very beginning of a new app ecosystem">
            <a:extLst>
              <a:ext uri="{FF2B5EF4-FFF2-40B4-BE49-F238E27FC236}">
                <a16:creationId xmlns:a16="http://schemas.microsoft.com/office/drawing/2014/main" id="{0461E5B2-E787-5A43-4D50-10F6C4C104DD}"/>
              </a:ext>
              <a:ext uri="{C183D7F6-B498-43B3-948B-1728B52AA6E4}">
                <adec:decorative xmlns:adec="http://schemas.microsoft.com/office/drawing/2017/decorative" val="0"/>
              </a:ext>
            </a:extLst>
          </p:cNvPr>
          <p:cNvGrpSpPr/>
          <p:nvPr/>
        </p:nvGrpSpPr>
        <p:grpSpPr>
          <a:xfrm>
            <a:off x="6096000" y="3929973"/>
            <a:ext cx="5766358" cy="1227507"/>
            <a:chOff x="285293" y="4664398"/>
            <a:chExt cx="6751047" cy="1448594"/>
          </a:xfrm>
        </p:grpSpPr>
        <p:pic>
          <p:nvPicPr>
            <p:cNvPr id="11" name="Picture 10">
              <a:extLst>
                <a:ext uri="{FF2B5EF4-FFF2-40B4-BE49-F238E27FC236}">
                  <a16:creationId xmlns:a16="http://schemas.microsoft.com/office/drawing/2014/main" id="{C4A48475-AACF-75B8-4497-7E552BCE6C91}"/>
                </a:ext>
              </a:extLst>
            </p:cNvPr>
            <p:cNvPicPr>
              <a:picLocks noChangeAspect="1"/>
            </p:cNvPicPr>
            <p:nvPr/>
          </p:nvPicPr>
          <p:blipFill>
            <a:blip r:embed="rId11"/>
            <a:stretch>
              <a:fillRect/>
            </a:stretch>
          </p:blipFill>
          <p:spPr>
            <a:xfrm>
              <a:off x="366101" y="4664398"/>
              <a:ext cx="6670239" cy="1164228"/>
            </a:xfrm>
            <a:prstGeom prst="roundRect">
              <a:avLst/>
            </a:prstGeom>
          </p:spPr>
        </p:pic>
        <p:sp>
          <p:nvSpPr>
            <p:cNvPr id="12" name="TextBox 11">
              <a:extLst>
                <a:ext uri="{FF2B5EF4-FFF2-40B4-BE49-F238E27FC236}">
                  <a16:creationId xmlns:a16="http://schemas.microsoft.com/office/drawing/2014/main" id="{C242B669-4BDA-D309-8E8F-A1E86E5E400C}"/>
                </a:ext>
              </a:extLst>
            </p:cNvPr>
            <p:cNvSpPr txBox="1"/>
            <p:nvPr/>
          </p:nvSpPr>
          <p:spPr>
            <a:xfrm>
              <a:off x="285293" y="5835993"/>
              <a:ext cx="5168681" cy="276999"/>
            </a:xfrm>
            <a:prstGeom prst="rect">
              <a:avLst/>
            </a:prstGeom>
            <a:noFill/>
          </p:spPr>
          <p:txBody>
            <a:bodyPr wrap="square">
              <a:spAutoFit/>
            </a:bodyPr>
            <a:lstStyle>
              <a:defPPr>
                <a:defRPr lang="en-US"/>
              </a:defPPr>
              <a:lvl1pPr>
                <a:defRPr sz="1200"/>
              </a:lvl1pPr>
            </a:lstStyle>
            <a:p>
              <a:r>
                <a:rPr lang="en-US">
                  <a:hlinkClick r:id="rId12"/>
                </a:rPr>
                <a:t>GPT-3: We’re at the very beginning of a new app ecosystem | VentureBeat</a:t>
              </a:r>
              <a:endParaRPr lang="en-AU"/>
            </a:p>
          </p:txBody>
        </p:sp>
      </p:grpSp>
      <p:grpSp>
        <p:nvGrpSpPr>
          <p:cNvPr id="32" name="Group 31" descr="A screen clip of an article titled AI can now write its own computer code. that's good news for humans.">
            <a:extLst>
              <a:ext uri="{FF2B5EF4-FFF2-40B4-BE49-F238E27FC236}">
                <a16:creationId xmlns:a16="http://schemas.microsoft.com/office/drawing/2014/main" id="{EF06B311-26CF-D7A4-56D0-B3E16508D867}"/>
              </a:ext>
              <a:ext uri="{C183D7F6-B498-43B3-948B-1728B52AA6E4}">
                <adec:decorative xmlns:adec="http://schemas.microsoft.com/office/drawing/2017/decorative" val="0"/>
              </a:ext>
            </a:extLst>
          </p:cNvPr>
          <p:cNvGrpSpPr/>
          <p:nvPr/>
        </p:nvGrpSpPr>
        <p:grpSpPr>
          <a:xfrm>
            <a:off x="223737" y="5685917"/>
            <a:ext cx="7064028" cy="921908"/>
            <a:chOff x="223737" y="5685917"/>
            <a:chExt cx="7064028" cy="921908"/>
          </a:xfrm>
        </p:grpSpPr>
        <p:pic>
          <p:nvPicPr>
            <p:cNvPr id="29" name="Picture 28">
              <a:extLst>
                <a:ext uri="{FF2B5EF4-FFF2-40B4-BE49-F238E27FC236}">
                  <a16:creationId xmlns:a16="http://schemas.microsoft.com/office/drawing/2014/main" id="{11740FE6-FC9F-B5D3-0389-6F9D822CA21D}"/>
                </a:ext>
              </a:extLst>
            </p:cNvPr>
            <p:cNvPicPr>
              <a:picLocks noChangeAspect="1"/>
            </p:cNvPicPr>
            <p:nvPr/>
          </p:nvPicPr>
          <p:blipFill>
            <a:blip r:embed="rId13"/>
            <a:stretch>
              <a:fillRect/>
            </a:stretch>
          </p:blipFill>
          <p:spPr>
            <a:xfrm>
              <a:off x="286839" y="5685917"/>
              <a:ext cx="7000926" cy="466728"/>
            </a:xfrm>
            <a:prstGeom prst="roundRect">
              <a:avLst/>
            </a:prstGeom>
          </p:spPr>
        </p:pic>
        <p:sp>
          <p:nvSpPr>
            <p:cNvPr id="31" name="TextBox 30">
              <a:extLst>
                <a:ext uri="{FF2B5EF4-FFF2-40B4-BE49-F238E27FC236}">
                  <a16:creationId xmlns:a16="http://schemas.microsoft.com/office/drawing/2014/main" id="{49C74DB8-E8E9-3D10-C159-0108CC6A1445}"/>
                </a:ext>
              </a:extLst>
            </p:cNvPr>
            <p:cNvSpPr txBox="1"/>
            <p:nvPr/>
          </p:nvSpPr>
          <p:spPr>
            <a:xfrm>
              <a:off x="223737" y="6146160"/>
              <a:ext cx="6738024" cy="461665"/>
            </a:xfrm>
            <a:prstGeom prst="rect">
              <a:avLst/>
            </a:prstGeom>
            <a:noFill/>
          </p:spPr>
          <p:txBody>
            <a:bodyPr wrap="square">
              <a:spAutoFit/>
            </a:bodyPr>
            <a:lstStyle>
              <a:defPPr>
                <a:defRPr lang="en-US"/>
              </a:defPPr>
              <a:lvl1pPr>
                <a:defRPr sz="1200"/>
              </a:lvl1pPr>
            </a:lstStyle>
            <a:p>
              <a:r>
                <a:rPr lang="en-US">
                  <a:hlinkClick r:id="rId14"/>
                </a:rPr>
                <a:t>A.I. Can Now Write Its Own Computer Code. That’s Good News for Humans. - The New York Times (nytimes.com)</a:t>
              </a:r>
              <a:endParaRPr lang="en-AU"/>
            </a:p>
          </p:txBody>
        </p:sp>
      </p:grpSp>
    </p:spTree>
    <p:extLst>
      <p:ext uri="{BB962C8B-B14F-4D97-AF65-F5344CB8AC3E}">
        <p14:creationId xmlns:p14="http://schemas.microsoft.com/office/powerpoint/2010/main" val="235477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923513" y="1678569"/>
            <a:ext cx="3267809" cy="2067063"/>
            <a:chOff x="2203537" y="1713643"/>
            <a:chExt cx="3267809" cy="2067063"/>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429465" y="2857376"/>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Ensure that artificial general intelligence (AGI) benefits humanity</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37470" y="1450114"/>
            <a:ext cx="3931955" cy="2376363"/>
            <a:chOff x="6117102" y="1475679"/>
            <a:chExt cx="3931955" cy="2376363"/>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610777" y="2928712"/>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Empower every person and organization on the planet to achieve more</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829317" y="2811228"/>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3" name="Title 12">
            <a:extLst>
              <a:ext uri="{FF2B5EF4-FFF2-40B4-BE49-F238E27FC236}">
                <a16:creationId xmlns:a16="http://schemas.microsoft.com/office/drawing/2014/main" id="{565723D1-39AF-CF7E-BA07-26C868B75534}"/>
              </a:ext>
              <a:ext uri="{C183D7F6-B498-43B3-948B-1728B52AA6E4}">
                <adec:decorative xmlns:adec="http://schemas.microsoft.com/office/drawing/2017/decorative" val="1"/>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Microsoft and OpenAI partnership</a:t>
            </a:r>
          </a:p>
        </p:txBody>
      </p:sp>
      <p:sp>
        <p:nvSpPr>
          <p:cNvPr id="15" name="Rectangle: Rounded Corners 14">
            <a:extLst>
              <a:ext uri="{FF2B5EF4-FFF2-40B4-BE49-F238E27FC236}">
                <a16:creationId xmlns:a16="http://schemas.microsoft.com/office/drawing/2014/main" id="{FED287EA-B3F6-4403-06FE-63E2C19173A5}"/>
              </a:ext>
              <a:ext uri="{C183D7F6-B498-43B3-948B-1728B52AA6E4}">
                <adec:decorative xmlns:adec="http://schemas.microsoft.com/office/drawing/2017/decorative" val="0"/>
              </a:ext>
            </a:extLst>
          </p:cNvPr>
          <p:cNvSpPr/>
          <p:nvPr/>
        </p:nvSpPr>
        <p:spPr bwMode="auto">
          <a:xfrm>
            <a:off x="666087" y="5236061"/>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GPT-3.5(GA) and GPT-4(Preview)</a:t>
            </a:r>
          </a:p>
        </p:txBody>
      </p:sp>
      <p:grpSp>
        <p:nvGrpSpPr>
          <p:cNvPr id="28" name="Group 27" descr="Response&#10;We serve up smiles with every scoop!">
            <a:extLst>
              <a:ext uri="{FF2B5EF4-FFF2-40B4-BE49-F238E27FC236}">
                <a16:creationId xmlns:a16="http://schemas.microsoft.com/office/drawing/2014/main" id="{D4775974-FFA3-C9FF-269F-E1919CD14D77}"/>
              </a:ext>
            </a:extLst>
          </p:cNvPr>
          <p:cNvGrpSpPr/>
          <p:nvPr/>
        </p:nvGrpSpPr>
        <p:grpSpPr>
          <a:xfrm>
            <a:off x="666087" y="5753972"/>
            <a:ext cx="2177696" cy="494400"/>
            <a:chOff x="581593" y="3254043"/>
            <a:chExt cx="3635565" cy="885137"/>
          </a:xfrm>
        </p:grpSpPr>
        <p:sp>
          <p:nvSpPr>
            <p:cNvPr id="29" name="Rounded Rectangle 13">
              <a:extLst>
                <a:ext uri="{FF2B5EF4-FFF2-40B4-BE49-F238E27FC236}">
                  <a16:creationId xmlns:a16="http://schemas.microsoft.com/office/drawing/2014/main" id="{F22BA346-3BE1-4BEC-A0CD-0386569B4E51}"/>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Text Placeholder 4">
              <a:extLst>
                <a:ext uri="{FF2B5EF4-FFF2-40B4-BE49-F238E27FC236}">
                  <a16:creationId xmlns:a16="http://schemas.microsoft.com/office/drawing/2014/main" id="{BA3D1A61-F9E3-7406-4A14-DB5079E24BD9}"/>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Text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3" name="Rectangle: Rounded Corners 22">
            <a:extLst>
              <a:ext uri="{FF2B5EF4-FFF2-40B4-BE49-F238E27FC236}">
                <a16:creationId xmlns:a16="http://schemas.microsoft.com/office/drawing/2014/main" id="{459227D1-8BE8-C6B5-F3B7-04C142A29B4E}"/>
              </a:ext>
              <a:ext uri="{C183D7F6-B498-43B3-948B-1728B52AA6E4}">
                <adec:decorative xmlns:adec="http://schemas.microsoft.com/office/drawing/2017/decorative" val="0"/>
              </a:ext>
            </a:extLst>
          </p:cNvPr>
          <p:cNvSpPr/>
          <p:nvPr/>
        </p:nvSpPr>
        <p:spPr bwMode="auto">
          <a:xfrm>
            <a:off x="3529620" y="525821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Semibold"/>
                <a:ea typeface="+mn-ea"/>
                <a:cs typeface="Segoe UI" pitchFamily="34" charset="0"/>
              </a:rPr>
              <a:t>ChatGPT</a:t>
            </a: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 (preview)</a:t>
            </a:r>
          </a:p>
        </p:txBody>
      </p:sp>
      <p:grpSp>
        <p:nvGrpSpPr>
          <p:cNvPr id="31" name="Group 30" descr="Response&#10;We serve up smiles with every scoop!">
            <a:extLst>
              <a:ext uri="{FF2B5EF4-FFF2-40B4-BE49-F238E27FC236}">
                <a16:creationId xmlns:a16="http://schemas.microsoft.com/office/drawing/2014/main" id="{9B34218E-D9CE-289C-B70E-80F399C27A57}"/>
              </a:ext>
            </a:extLst>
          </p:cNvPr>
          <p:cNvGrpSpPr/>
          <p:nvPr/>
        </p:nvGrpSpPr>
        <p:grpSpPr>
          <a:xfrm>
            <a:off x="3529620" y="5780722"/>
            <a:ext cx="2177696" cy="494400"/>
            <a:chOff x="581593" y="3254043"/>
            <a:chExt cx="3635565" cy="885137"/>
          </a:xfrm>
        </p:grpSpPr>
        <p:sp>
          <p:nvSpPr>
            <p:cNvPr id="32" name="Rounded Rectangle 13">
              <a:extLst>
                <a:ext uri="{FF2B5EF4-FFF2-40B4-BE49-F238E27FC236}">
                  <a16:creationId xmlns:a16="http://schemas.microsoft.com/office/drawing/2014/main" id="{39E2AED1-534A-619F-D23C-BFAE9ACFE61C}"/>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Text Placeholder 4">
              <a:extLst>
                <a:ext uri="{FF2B5EF4-FFF2-40B4-BE49-F238E27FC236}">
                  <a16:creationId xmlns:a16="http://schemas.microsoft.com/office/drawing/2014/main" id="{965706E7-ADF9-967E-B6D6-8E3D2BEF73C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Conversation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4" name="Rectangle: Rounded Corners 23">
            <a:extLst>
              <a:ext uri="{FF2B5EF4-FFF2-40B4-BE49-F238E27FC236}">
                <a16:creationId xmlns:a16="http://schemas.microsoft.com/office/drawing/2014/main" id="{B4E4CE37-EB6C-5BD5-56CC-44B8E76DCCC9}"/>
              </a:ext>
              <a:ext uri="{C183D7F6-B498-43B3-948B-1728B52AA6E4}">
                <adec:decorative xmlns:adec="http://schemas.microsoft.com/office/drawing/2017/decorative" val="0"/>
              </a:ext>
            </a:extLst>
          </p:cNvPr>
          <p:cNvSpPr/>
          <p:nvPr/>
        </p:nvSpPr>
        <p:spPr bwMode="auto">
          <a:xfrm>
            <a:off x="6565554" y="5258212"/>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34" name="Group 33" descr="Response&#10;We serve up smiles with every scoop!">
            <a:extLst>
              <a:ext uri="{FF2B5EF4-FFF2-40B4-BE49-F238E27FC236}">
                <a16:creationId xmlns:a16="http://schemas.microsoft.com/office/drawing/2014/main" id="{095F388E-89E6-C0DB-B5C1-D01659F6DCD6}"/>
              </a:ext>
            </a:extLst>
          </p:cNvPr>
          <p:cNvGrpSpPr/>
          <p:nvPr/>
        </p:nvGrpSpPr>
        <p:grpSpPr>
          <a:xfrm>
            <a:off x="6565554" y="5780722"/>
            <a:ext cx="2177696" cy="494400"/>
            <a:chOff x="581593" y="3254043"/>
            <a:chExt cx="3635565" cy="885137"/>
          </a:xfrm>
        </p:grpSpPr>
        <p:sp>
          <p:nvSpPr>
            <p:cNvPr id="35" name="Rounded Rectangle 13">
              <a:extLst>
                <a:ext uri="{FF2B5EF4-FFF2-40B4-BE49-F238E27FC236}">
                  <a16:creationId xmlns:a16="http://schemas.microsoft.com/office/drawing/2014/main" id="{C7E3279D-DE02-57EF-C0B7-C9ADFD3E2B84}"/>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Text Placeholder 4">
              <a:extLst>
                <a:ext uri="{FF2B5EF4-FFF2-40B4-BE49-F238E27FC236}">
                  <a16:creationId xmlns:a16="http://schemas.microsoft.com/office/drawing/2014/main" id="{8CBFF1CB-048D-0EF2-E1D2-9B85BB279C19}"/>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Code</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5" name="Rectangle: Rounded Corners 24">
            <a:extLst>
              <a:ext uri="{FF2B5EF4-FFF2-40B4-BE49-F238E27FC236}">
                <a16:creationId xmlns:a16="http://schemas.microsoft.com/office/drawing/2014/main" id="{A4399BDD-11BF-BE23-B79E-F24D339FF687}"/>
              </a:ext>
              <a:ext uri="{C183D7F6-B498-43B3-948B-1728B52AA6E4}">
                <adec:decorative xmlns:adec="http://schemas.microsoft.com/office/drawing/2017/decorative" val="0"/>
              </a:ext>
            </a:extLst>
          </p:cNvPr>
          <p:cNvSpPr/>
          <p:nvPr/>
        </p:nvSpPr>
        <p:spPr bwMode="auto">
          <a:xfrm>
            <a:off x="9429087" y="528632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DALL·E 2 (preview)</a:t>
            </a:r>
          </a:p>
        </p:txBody>
      </p:sp>
      <p:grpSp>
        <p:nvGrpSpPr>
          <p:cNvPr id="37" name="Group 36" descr="Response&#10;We serve up smiles with every scoop!">
            <a:extLst>
              <a:ext uri="{FF2B5EF4-FFF2-40B4-BE49-F238E27FC236}">
                <a16:creationId xmlns:a16="http://schemas.microsoft.com/office/drawing/2014/main" id="{1F62FA3B-DA27-23BA-ADF0-6419CF81FAF0}"/>
              </a:ext>
            </a:extLst>
          </p:cNvPr>
          <p:cNvGrpSpPr/>
          <p:nvPr/>
        </p:nvGrpSpPr>
        <p:grpSpPr>
          <a:xfrm>
            <a:off x="9429087" y="5780722"/>
            <a:ext cx="2177696" cy="494400"/>
            <a:chOff x="581593" y="3254043"/>
            <a:chExt cx="3635565" cy="885137"/>
          </a:xfrm>
        </p:grpSpPr>
        <p:sp>
          <p:nvSpPr>
            <p:cNvPr id="38" name="Rounded Rectangle 13">
              <a:extLst>
                <a:ext uri="{FF2B5EF4-FFF2-40B4-BE49-F238E27FC236}">
                  <a16:creationId xmlns:a16="http://schemas.microsoft.com/office/drawing/2014/main" id="{95860C23-CB9C-8EA7-9348-60F46AE99DA8}"/>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9" name="Text Placeholder 4">
              <a:extLst>
                <a:ext uri="{FF2B5EF4-FFF2-40B4-BE49-F238E27FC236}">
                  <a16:creationId xmlns:a16="http://schemas.microsoft.com/office/drawing/2014/main" id="{7383A148-F558-316E-B677-1764681EEC67}"/>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Images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A6BB111C-8099-0DE7-173F-693E8FC52A94}"/>
              </a:ext>
              <a:ext uri="{C183D7F6-B498-43B3-948B-1728B52AA6E4}">
                <adec:decorative xmlns:adec="http://schemas.microsoft.com/office/drawing/2017/decorative" val="1"/>
              </a:ext>
            </a:extLst>
          </p:cNvPr>
          <p:cNvCxnSpPr/>
          <p:nvPr/>
        </p:nvCxnSpPr>
        <p:spPr>
          <a:xfrm>
            <a:off x="3822970"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29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ppt_x"/>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430213"/>
          </a:xfrm>
        </p:spPr>
        <p:txBody>
          <a:bodyPr/>
          <a:lstStyle/>
          <a:p>
            <a:pPr marL="0" indent="0" algn="ctr" defTabSz="914400">
              <a:buNone/>
            </a:pPr>
            <a:r>
              <a:rPr lang="en-US">
                <a:gradFill flip="none" rotWithShape="1">
                  <a:gsLst>
                    <a:gs pos="0">
                      <a:srgbClr val="CD9AD0"/>
                    </a:gs>
                    <a:gs pos="100000">
                      <a:srgbClr val="8EC8E8"/>
                    </a:gs>
                  </a:gsLst>
                  <a:lin ang="10800000" scaled="1"/>
                  <a:tileRect/>
                </a:gra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345640" y="1941462"/>
            <a:ext cx="2344109" cy="1222458"/>
            <a:chOff x="581591" y="1869744"/>
            <a:chExt cx="4254530"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1" y="1869744"/>
              <a:ext cx="4254530" cy="1222458"/>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8FFAE4EB-F1BF-FAE0-FAE7-0490AC2F0AD7}"/>
                </a:ext>
              </a:extLst>
            </p:cNvPr>
            <p:cNvSpPr/>
            <p:nvPr/>
          </p:nvSpPr>
          <p:spPr bwMode="auto">
            <a:xfrm>
              <a:off x="762504" y="2048512"/>
              <a:ext cx="128418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2" y="2073912"/>
              <a:ext cx="3397188" cy="8156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5988646" y="1968399"/>
            <a:ext cx="2895096"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6544E79D-15D0-48BA-916A-8B655B3D85D7}"/>
                </a:ext>
              </a:extLst>
            </p:cNvPr>
            <p:cNvSpPr/>
            <p:nvPr/>
          </p:nvSpPr>
          <p:spPr bwMode="auto">
            <a:xfrm>
              <a:off x="4509329" y="2048512"/>
              <a:ext cx="1005239"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9150385" y="1968399"/>
            <a:ext cx="2743199" cy="1670606"/>
            <a:chOff x="8127793" y="1869744"/>
            <a:chExt cx="3480801" cy="1670606"/>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480800" cy="1670606"/>
            </a:xfrm>
            <a:prstGeom prst="roundRect">
              <a:avLst>
                <a:gd name="adj" fmla="val 655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F1071A6B-78E3-E2DA-942D-8883379626F2}"/>
                </a:ext>
              </a:extLst>
            </p:cNvPr>
            <p:cNvSpPr/>
            <p:nvPr/>
          </p:nvSpPr>
          <p:spPr bwMode="auto">
            <a:xfrm>
              <a:off x="8272750" y="2048512"/>
              <a:ext cx="873592"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78584"/>
              <a:ext cx="3288221" cy="118494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 ball of fire with vibrant colors to show the speed of innovation at our media and entertainment company</a:t>
              </a: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Generative</a:t>
            </a:r>
            <a:r>
              <a:rPr kumimoji="0" lang="en-US" sz="4000" b="0" i="0" u="none" strike="noStrike" kern="1200" cap="none" spc="-50" normalizeH="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AI</a:t>
            </a:r>
            <a:endPar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endParaRPr>
          </a:p>
        </p:txBody>
      </p:sp>
      <p:grpSp>
        <p:nvGrpSpPr>
          <p:cNvPr id="35" name="Group 34" descr="Response&#10;We serve up smiles with every scoop!">
            <a:extLst>
              <a:ext uri="{FF2B5EF4-FFF2-40B4-BE49-F238E27FC236}">
                <a16:creationId xmlns:a16="http://schemas.microsoft.com/office/drawing/2014/main" id="{2176CE01-A550-2DC3-C8C6-93EDB37A8A79}"/>
              </a:ext>
            </a:extLst>
          </p:cNvPr>
          <p:cNvGrpSpPr/>
          <p:nvPr/>
        </p:nvGrpSpPr>
        <p:grpSpPr>
          <a:xfrm>
            <a:off x="345641" y="3325761"/>
            <a:ext cx="2344109" cy="3110799"/>
            <a:chOff x="581593" y="3254043"/>
            <a:chExt cx="3635565" cy="3110799"/>
          </a:xfrm>
        </p:grpSpPr>
        <p:sp>
          <p:nvSpPr>
            <p:cNvPr id="14" name="Rounded Rectangle 13">
              <a:extLst>
                <a:ext uri="{FF2B5EF4-FFF2-40B4-BE49-F238E27FC236}">
                  <a16:creationId xmlns:a16="http://schemas.microsoft.com/office/drawing/2014/main" id="{3E4ED65B-B9AF-BB53-ECA5-93710D27FF64}"/>
                </a:ext>
              </a:extLst>
            </p:cNvPr>
            <p:cNvSpPr/>
            <p:nvPr/>
          </p:nvSpPr>
          <p:spPr bwMode="auto">
            <a:xfrm>
              <a:off x="581593" y="3254043"/>
              <a:ext cx="3635565" cy="3110799"/>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819971" y="3470912"/>
              <a:ext cx="3397187"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7" name="Group 36" descr="Response&#10;SELECT *&#10;FROM customers&#10;WHERE State = 'TX' AND FirstName = 'Jane'&#10;">
            <a:extLst>
              <a:ext uri="{FF2B5EF4-FFF2-40B4-BE49-F238E27FC236}">
                <a16:creationId xmlns:a16="http://schemas.microsoft.com/office/drawing/2014/main" id="{E9211EB0-7F62-E050-99DD-EC5642C894CE}"/>
              </a:ext>
            </a:extLst>
          </p:cNvPr>
          <p:cNvGrpSpPr/>
          <p:nvPr/>
        </p:nvGrpSpPr>
        <p:grpSpPr>
          <a:xfrm>
            <a:off x="5988646" y="4861155"/>
            <a:ext cx="2895097" cy="1602343"/>
            <a:chOff x="4354693" y="4762500"/>
            <a:chExt cx="3635565" cy="1602343"/>
          </a:xfrm>
        </p:grpSpPr>
        <p:sp>
          <p:nvSpPr>
            <p:cNvPr id="21" name="Rounded Rectangle 20">
              <a:extLst>
                <a:ext uri="{FF2B5EF4-FFF2-40B4-BE49-F238E27FC236}">
                  <a16:creationId xmlns:a16="http://schemas.microsoft.com/office/drawing/2014/main" id="{949781A7-405A-D09F-D019-F158AFC522E5}"/>
                </a:ext>
              </a:extLst>
            </p:cNvPr>
            <p:cNvSpPr/>
            <p:nvPr/>
          </p:nvSpPr>
          <p:spPr bwMode="auto">
            <a:xfrm>
              <a:off x="4354693" y="4762500"/>
              <a:ext cx="3635565" cy="160234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4D402A0C-FD74-17CB-38ED-3E5B948D8CC5}"/>
                </a:ext>
              </a:extLst>
            </p:cNvPr>
            <p:cNvSpPr txBox="1"/>
            <p:nvPr/>
          </p:nvSpPr>
          <p:spPr>
            <a:xfrm>
              <a:off x="4466015" y="4909749"/>
              <a:ext cx="3153984" cy="1261884"/>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9" name="Group 8" descr="an image showing A ball of fire with vibrant colors to show the speed of innovation at our media and entertainment company">
            <a:extLst>
              <a:ext uri="{FF2B5EF4-FFF2-40B4-BE49-F238E27FC236}">
                <a16:creationId xmlns:a16="http://schemas.microsoft.com/office/drawing/2014/main" id="{A4EA6029-6ACA-AC57-A9B8-1D6D3363AAE2}"/>
              </a:ext>
            </a:extLst>
          </p:cNvPr>
          <p:cNvGrpSpPr/>
          <p:nvPr/>
        </p:nvGrpSpPr>
        <p:grpSpPr>
          <a:xfrm>
            <a:off x="9150386" y="3823970"/>
            <a:ext cx="2743200" cy="2651284"/>
            <a:chOff x="8127793" y="3717585"/>
            <a:chExt cx="3480801" cy="2651284"/>
          </a:xfrm>
        </p:grpSpPr>
        <p:grpSp>
          <p:nvGrpSpPr>
            <p:cNvPr id="39" name="Group 38" descr="Response: picture of a white cat with blue eyes">
              <a:extLst>
                <a:ext uri="{FF2B5EF4-FFF2-40B4-BE49-F238E27FC236}">
                  <a16:creationId xmlns:a16="http://schemas.microsoft.com/office/drawing/2014/main" id="{0AB50B21-7D9B-3CB3-6390-A5EB20AEEDD8}"/>
                </a:ext>
              </a:extLst>
            </p:cNvPr>
            <p:cNvGrpSpPr/>
            <p:nvPr/>
          </p:nvGrpSpPr>
          <p:grpSpPr>
            <a:xfrm>
              <a:off x="8127793" y="3717585"/>
              <a:ext cx="3480801" cy="2651284"/>
              <a:chOff x="8127793" y="3717585"/>
              <a:chExt cx="3480801" cy="2651284"/>
            </a:xfrm>
          </p:grpSpPr>
          <p:sp>
            <p:nvSpPr>
              <p:cNvPr id="16" name="Rounded Rectangle 15">
                <a:extLst>
                  <a:ext uri="{FF2B5EF4-FFF2-40B4-BE49-F238E27FC236}">
                    <a16:creationId xmlns:a16="http://schemas.microsoft.com/office/drawing/2014/main" id="{5590D0BD-963E-6C4E-1439-FE6EDCB66D95}"/>
                  </a:ext>
                </a:extLst>
              </p:cNvPr>
              <p:cNvSpPr/>
              <p:nvPr/>
            </p:nvSpPr>
            <p:spPr bwMode="auto">
              <a:xfrm>
                <a:off x="8127793" y="3717585"/>
                <a:ext cx="3480800" cy="2651284"/>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320373" y="3830429"/>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grpSp>
        <p:pic>
          <p:nvPicPr>
            <p:cNvPr id="5" name="Picture 4" descr="Logo&#10;&#10;Description automatically generated">
              <a:extLst>
                <a:ext uri="{FF2B5EF4-FFF2-40B4-BE49-F238E27FC236}">
                  <a16:creationId xmlns:a16="http://schemas.microsoft.com/office/drawing/2014/main" id="{C7B93E88-16AB-8EFA-F0D2-131B0E31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08" t="1539" r="-21008" b="9026"/>
            <a:stretch/>
          </p:blipFill>
          <p:spPr>
            <a:xfrm>
              <a:off x="8253549" y="4406203"/>
              <a:ext cx="3264041" cy="1578739"/>
            </a:xfrm>
            <a:prstGeom prst="roundRect">
              <a:avLst>
                <a:gd name="adj" fmla="val 2211"/>
              </a:avLst>
            </a:prstGeom>
            <a:solidFill>
              <a:schemeClr val="tx1"/>
            </a:solidFill>
            <a:effectLst>
              <a:outerShdw blurRad="50800" dist="129219" dir="2700000" algn="tl" rotWithShape="0">
                <a:prstClr val="black">
                  <a:alpha val="40000"/>
                </a:prstClr>
              </a:outerShdw>
            </a:effectLst>
          </p:spPr>
        </p:pic>
      </p:grpSp>
      <p:grpSp>
        <p:nvGrpSpPr>
          <p:cNvPr id="28" name="Group 27" descr="Prompt&#10;&#10;Write a tagline for an ice cream shop.">
            <a:extLst>
              <a:ext uri="{FF2B5EF4-FFF2-40B4-BE49-F238E27FC236}">
                <a16:creationId xmlns:a16="http://schemas.microsoft.com/office/drawing/2014/main" id="{FC772E42-3BD0-BCDA-AEA8-7EF6A84A84E2}"/>
              </a:ext>
            </a:extLst>
          </p:cNvPr>
          <p:cNvGrpSpPr/>
          <p:nvPr/>
        </p:nvGrpSpPr>
        <p:grpSpPr>
          <a:xfrm>
            <a:off x="2978816" y="1968399"/>
            <a:ext cx="2743200" cy="1106539"/>
            <a:chOff x="219419" y="1869744"/>
            <a:chExt cx="4978875" cy="1222458"/>
          </a:xfrm>
        </p:grpSpPr>
        <p:sp>
          <p:nvSpPr>
            <p:cNvPr id="29" name="Rounded Rectangle 1">
              <a:extLst>
                <a:ext uri="{FF2B5EF4-FFF2-40B4-BE49-F238E27FC236}">
                  <a16:creationId xmlns:a16="http://schemas.microsoft.com/office/drawing/2014/main" id="{A77D9E45-AFCF-8527-A828-72C48413066D}"/>
                </a:ext>
              </a:extLst>
            </p:cNvPr>
            <p:cNvSpPr/>
            <p:nvPr/>
          </p:nvSpPr>
          <p:spPr bwMode="auto">
            <a:xfrm>
              <a:off x="219419" y="1869744"/>
              <a:ext cx="4978875" cy="1222458"/>
            </a:xfrm>
            <a:prstGeom prst="wedgeRoundRectCallout">
              <a:avLst>
                <a:gd name="adj1" fmla="val 54514"/>
                <a:gd name="adj2" fmla="val -20997"/>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ounded Rectangle 21">
              <a:extLst>
                <a:ext uri="{FF2B5EF4-FFF2-40B4-BE49-F238E27FC236}">
                  <a16:creationId xmlns:a16="http://schemas.microsoft.com/office/drawing/2014/main" id="{0B3BF4E0-41FA-003E-CBA9-84CAFD9CE8E1}"/>
                </a:ext>
              </a:extLst>
            </p:cNvPr>
            <p:cNvSpPr/>
            <p:nvPr/>
          </p:nvSpPr>
          <p:spPr bwMode="auto">
            <a:xfrm>
              <a:off x="448614" y="2049104"/>
              <a:ext cx="1284187"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Text Placeholder 4">
              <a:extLst>
                <a:ext uri="{FF2B5EF4-FFF2-40B4-BE49-F238E27FC236}">
                  <a16:creationId xmlns:a16="http://schemas.microsoft.com/office/drawing/2014/main" id="{0D3A7D15-5CF1-EA2D-6E54-46FD80D8E797}"/>
                </a:ext>
              </a:extLst>
            </p:cNvPr>
            <p:cNvSpPr txBox="1">
              <a:spLocks/>
            </p:cNvSpPr>
            <p:nvPr/>
          </p:nvSpPr>
          <p:spPr>
            <a:xfrm>
              <a:off x="498384" y="2073169"/>
              <a:ext cx="4376880" cy="901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 having trouble getting my Xbox to turn on.</a:t>
              </a: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2" name="Group 31" descr="Response&#10;We serve up smiles with every scoop!">
            <a:extLst>
              <a:ext uri="{FF2B5EF4-FFF2-40B4-BE49-F238E27FC236}">
                <a16:creationId xmlns:a16="http://schemas.microsoft.com/office/drawing/2014/main" id="{E2E94E72-1468-CD43-D09D-A3B2E10B17B5}"/>
              </a:ext>
            </a:extLst>
          </p:cNvPr>
          <p:cNvGrpSpPr/>
          <p:nvPr/>
        </p:nvGrpSpPr>
        <p:grpSpPr>
          <a:xfrm>
            <a:off x="2978816" y="3179313"/>
            <a:ext cx="2743200" cy="994960"/>
            <a:chOff x="581593" y="3254043"/>
            <a:chExt cx="3635565" cy="3110799"/>
          </a:xfrm>
        </p:grpSpPr>
        <p:sp>
          <p:nvSpPr>
            <p:cNvPr id="33" name="Rounded Rectangle 13">
              <a:extLst>
                <a:ext uri="{FF2B5EF4-FFF2-40B4-BE49-F238E27FC236}">
                  <a16:creationId xmlns:a16="http://schemas.microsoft.com/office/drawing/2014/main" id="{6988FB91-C341-6F1B-4F84-A72974F319D0}"/>
                </a:ext>
              </a:extLst>
            </p:cNvPr>
            <p:cNvSpPr/>
            <p:nvPr/>
          </p:nvSpPr>
          <p:spPr bwMode="auto">
            <a:xfrm>
              <a:off x="581593" y="3254043"/>
              <a:ext cx="3635565" cy="3110799"/>
            </a:xfrm>
            <a:prstGeom prst="wedgeRoundRectCallout">
              <a:avLst>
                <a:gd name="adj1" fmla="val -53125"/>
                <a:gd name="adj2" fmla="val -24617"/>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0" name="Text Placeholder 4">
              <a:extLst>
                <a:ext uri="{FF2B5EF4-FFF2-40B4-BE49-F238E27FC236}">
                  <a16:creationId xmlns:a16="http://schemas.microsoft.com/office/drawing/2014/main" id="{E2889CEF-749D-643C-0D8C-33CAC5B6ECAC}"/>
                </a:ext>
              </a:extLst>
            </p:cNvPr>
            <p:cNvSpPr txBox="1">
              <a:spLocks/>
            </p:cNvSpPr>
            <p:nvPr/>
          </p:nvSpPr>
          <p:spPr>
            <a:xfrm>
              <a:off x="819971" y="3526819"/>
              <a:ext cx="3397187" cy="26462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There are a few things you can try to troubleshoot this issue … …</a:t>
              </a:r>
            </a:p>
          </p:txBody>
        </p:sp>
      </p:grpSp>
      <p:grpSp>
        <p:nvGrpSpPr>
          <p:cNvPr id="41" name="Group 40" descr="Prompt&#10;&#10;Write a tagline for an ice cream shop.">
            <a:extLst>
              <a:ext uri="{FF2B5EF4-FFF2-40B4-BE49-F238E27FC236}">
                <a16:creationId xmlns:a16="http://schemas.microsoft.com/office/drawing/2014/main" id="{61CF75B9-1DDC-CC47-FEE1-43F78B1EBC84}"/>
              </a:ext>
            </a:extLst>
          </p:cNvPr>
          <p:cNvGrpSpPr/>
          <p:nvPr/>
        </p:nvGrpSpPr>
        <p:grpSpPr>
          <a:xfrm>
            <a:off x="2956377" y="4253054"/>
            <a:ext cx="2743199" cy="1185281"/>
            <a:chOff x="581591" y="1869744"/>
            <a:chExt cx="4254530" cy="1222458"/>
          </a:xfrm>
        </p:grpSpPr>
        <p:sp>
          <p:nvSpPr>
            <p:cNvPr id="42" name="Rounded Rectangle 1">
              <a:extLst>
                <a:ext uri="{FF2B5EF4-FFF2-40B4-BE49-F238E27FC236}">
                  <a16:creationId xmlns:a16="http://schemas.microsoft.com/office/drawing/2014/main" id="{89E9637C-CE35-2925-9350-AC533D947516}"/>
                </a:ext>
              </a:extLst>
            </p:cNvPr>
            <p:cNvSpPr/>
            <p:nvPr/>
          </p:nvSpPr>
          <p:spPr bwMode="auto">
            <a:xfrm>
              <a:off x="581591" y="1869744"/>
              <a:ext cx="4254530" cy="1222458"/>
            </a:xfrm>
            <a:prstGeom prst="wedgeRoundRectCallout">
              <a:avLst>
                <a:gd name="adj1" fmla="val 54514"/>
                <a:gd name="adj2" fmla="val -22718"/>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0" name="Rounded Rectangle 21">
              <a:extLst>
                <a:ext uri="{FF2B5EF4-FFF2-40B4-BE49-F238E27FC236}">
                  <a16:creationId xmlns:a16="http://schemas.microsoft.com/office/drawing/2014/main" id="{B5F612AC-5C47-42DF-1149-718C82046C06}"/>
                </a:ext>
              </a:extLst>
            </p:cNvPr>
            <p:cNvSpPr/>
            <p:nvPr/>
          </p:nvSpPr>
          <p:spPr bwMode="auto">
            <a:xfrm>
              <a:off x="763150" y="1973479"/>
              <a:ext cx="1284189"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Text Placeholder 4">
              <a:extLst>
                <a:ext uri="{FF2B5EF4-FFF2-40B4-BE49-F238E27FC236}">
                  <a16:creationId xmlns:a16="http://schemas.microsoft.com/office/drawing/2014/main" id="{49405217-46AF-5618-994E-133B00EE15C8}"/>
                </a:ext>
              </a:extLst>
            </p:cNvPr>
            <p:cNvSpPr txBox="1">
              <a:spLocks/>
            </p:cNvSpPr>
            <p:nvPr/>
          </p:nvSpPr>
          <p:spPr>
            <a:xfrm>
              <a:off x="842414" y="2003695"/>
              <a:ext cx="3397187" cy="105405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Thanks! That worked. What games do you recommend for my 14-year-old?</a:t>
              </a:r>
            </a:p>
          </p:txBody>
        </p:sp>
      </p:grpSp>
      <p:grpSp>
        <p:nvGrpSpPr>
          <p:cNvPr id="52" name="Group 51" descr="Response&#10;We serve up smiles with every scoop!">
            <a:extLst>
              <a:ext uri="{FF2B5EF4-FFF2-40B4-BE49-F238E27FC236}">
                <a16:creationId xmlns:a16="http://schemas.microsoft.com/office/drawing/2014/main" id="{036BFD67-D8BF-045E-6DE2-9D650852A59A}"/>
              </a:ext>
            </a:extLst>
          </p:cNvPr>
          <p:cNvGrpSpPr/>
          <p:nvPr/>
        </p:nvGrpSpPr>
        <p:grpSpPr>
          <a:xfrm>
            <a:off x="2978816" y="5562600"/>
            <a:ext cx="2732715" cy="900896"/>
            <a:chOff x="581593" y="3512868"/>
            <a:chExt cx="3651540" cy="2851974"/>
          </a:xfrm>
        </p:grpSpPr>
        <p:sp>
          <p:nvSpPr>
            <p:cNvPr id="53" name="Rounded Rectangle 13">
              <a:extLst>
                <a:ext uri="{FF2B5EF4-FFF2-40B4-BE49-F238E27FC236}">
                  <a16:creationId xmlns:a16="http://schemas.microsoft.com/office/drawing/2014/main" id="{323662F3-9603-B61F-4D37-C4DEBEC9ECCC}"/>
                </a:ext>
              </a:extLst>
            </p:cNvPr>
            <p:cNvSpPr/>
            <p:nvPr/>
          </p:nvSpPr>
          <p:spPr bwMode="auto">
            <a:xfrm>
              <a:off x="581593" y="3512868"/>
              <a:ext cx="3635565" cy="2851974"/>
            </a:xfrm>
            <a:prstGeom prst="wedgeRoundRectCallout">
              <a:avLst>
                <a:gd name="adj1" fmla="val -54441"/>
                <a:gd name="adj2" fmla="val -22702"/>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4" name="Text Placeholder 4">
              <a:extLst>
                <a:ext uri="{FF2B5EF4-FFF2-40B4-BE49-F238E27FC236}">
                  <a16:creationId xmlns:a16="http://schemas.microsoft.com/office/drawing/2014/main" id="{625DED1A-35AE-10DF-961B-AC4FC0F62136}"/>
                </a:ext>
              </a:extLst>
            </p:cNvPr>
            <p:cNvSpPr txBox="1">
              <a:spLocks/>
            </p:cNvSpPr>
            <p:nvPr/>
          </p:nvSpPr>
          <p:spPr>
            <a:xfrm>
              <a:off x="835946" y="3755823"/>
              <a:ext cx="3397187" cy="19973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Here are a few games that you might consider: …</a:t>
              </a:r>
            </a:p>
          </p:txBody>
        </p:sp>
      </p:grpSp>
    </p:spTree>
    <p:extLst>
      <p:ext uri="{BB962C8B-B14F-4D97-AF65-F5344CB8AC3E}">
        <p14:creationId xmlns:p14="http://schemas.microsoft.com/office/powerpoint/2010/main" val="18663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8.33333E-7 -2.22222E-6 L 8.33333E-7 0.01806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1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42" presetClass="path" presetSubtype="0" decel="100000" fill="hold" nodeType="withEffect">
                                  <p:stCondLst>
                                    <p:cond delay="0"/>
                                  </p:stCondLst>
                                  <p:childTnLst>
                                    <p:animMotion origin="layout" path="M 8.33333E-7 4.44444E-6 L 8.33333E-7 0.01805 " pathEditMode="relative" rAng="0" ptsTypes="AA">
                                      <p:cBhvr>
                                        <p:cTn id="25" dur="500" spd="-100000" fill="hold"/>
                                        <p:tgtEl>
                                          <p:spTgt spid="35"/>
                                        </p:tgtEl>
                                        <p:attrNameLst>
                                          <p:attrName>ppt_x</p:attrName>
                                          <p:attrName>ppt_y</p:attrName>
                                        </p:attrNameLst>
                                      </p:cBhvr>
                                      <p:rCtr x="0" y="903"/>
                                    </p:animMotion>
                                  </p:childTnLst>
                                </p:cTn>
                              </p:par>
                            </p:childTnLst>
                          </p:cTn>
                        </p:par>
                        <p:par>
                          <p:cTn id="26" fill="hold">
                            <p:stCondLst>
                              <p:cond delay="1200"/>
                            </p:stCondLst>
                            <p:childTnLst>
                              <p:par>
                                <p:cTn id="27" presetID="10"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42" presetClass="path" presetSubtype="0" decel="100000" fill="hold" nodeType="withEffect">
                                  <p:stCondLst>
                                    <p:cond delay="0"/>
                                  </p:stCondLst>
                                  <p:childTnLst>
                                    <p:animMotion origin="layout" path="M -8.33333E-7 -2.59259E-6 L -8.33333E-7 0.01806 " pathEditMode="relative" rAng="0" ptsTypes="AA">
                                      <p:cBhvr>
                                        <p:cTn id="31" dur="500" spd="-100000" fill="hold"/>
                                        <p:tgtEl>
                                          <p:spTgt spid="28"/>
                                        </p:tgtEl>
                                        <p:attrNameLst>
                                          <p:attrName>ppt_x</p:attrName>
                                          <p:attrName>ppt_y</p:attrName>
                                        </p:attrNameLst>
                                      </p:cBhvr>
                                      <p:rCtr x="0" y="903"/>
                                    </p:animMotion>
                                  </p:childTnLst>
                                </p:cTn>
                              </p:par>
                              <p:par>
                                <p:cTn id="32" presetID="10" presetClass="entr" presetSubtype="0" fill="hold" nodeType="withEffect">
                                  <p:stCondLst>
                                    <p:cond delay="1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42" presetClass="path" presetSubtype="0" decel="100000" fill="hold" nodeType="withEffect">
                                  <p:stCondLst>
                                    <p:cond delay="100"/>
                                  </p:stCondLst>
                                  <p:childTnLst>
                                    <p:animMotion origin="layout" path="M -8.33333E-7 -1.11111E-6 L -8.33333E-7 0.01806 " pathEditMode="relative" rAng="0" ptsTypes="AA">
                                      <p:cBhvr>
                                        <p:cTn id="36" dur="500" spd="-100000" fill="hold"/>
                                        <p:tgtEl>
                                          <p:spTgt spid="32"/>
                                        </p:tgtEl>
                                        <p:attrNameLst>
                                          <p:attrName>ppt_x</p:attrName>
                                          <p:attrName>ppt_y</p:attrName>
                                        </p:attrNameLst>
                                      </p:cBhvr>
                                      <p:rCtr x="0" y="903"/>
                                    </p:animMotion>
                                  </p:childTnLst>
                                </p:cTn>
                              </p:par>
                              <p:par>
                                <p:cTn id="37" presetID="10" presetClass="entr" presetSubtype="0" fill="hold" nodeType="withEffect">
                                  <p:stCondLst>
                                    <p:cond delay="3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42" presetClass="path" presetSubtype="0" decel="100000" fill="hold" nodeType="withEffect">
                                  <p:stCondLst>
                                    <p:cond delay="300"/>
                                  </p:stCondLst>
                                  <p:childTnLst>
                                    <p:animMotion origin="layout" path="M 2.08333E-6 -1.48148E-6 L 2.08333E-6 0.01806 " pathEditMode="relative" rAng="0" ptsTypes="AA">
                                      <p:cBhvr>
                                        <p:cTn id="41" dur="500" spd="-100000" fill="hold"/>
                                        <p:tgtEl>
                                          <p:spTgt spid="41"/>
                                        </p:tgtEl>
                                        <p:attrNameLst>
                                          <p:attrName>ppt_x</p:attrName>
                                          <p:attrName>ppt_y</p:attrName>
                                        </p:attrNameLst>
                                      </p:cBhvr>
                                      <p:rCtr x="0" y="903"/>
                                    </p:animMotion>
                                  </p:childTnLst>
                                </p:cTn>
                              </p:par>
                              <p:par>
                                <p:cTn id="42" presetID="10" presetClass="entr" presetSubtype="0" fill="hold" nodeType="withEffect">
                                  <p:stCondLst>
                                    <p:cond delay="35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nodeType="withEffect">
                                  <p:stCondLst>
                                    <p:cond delay="350"/>
                                  </p:stCondLst>
                                  <p:childTnLst>
                                    <p:animMotion origin="layout" path="M -2.08333E-7 -3.7037E-7 L -2.08333E-7 0.01806 " pathEditMode="relative" rAng="0" ptsTypes="AA">
                                      <p:cBhvr>
                                        <p:cTn id="46" dur="500" spd="-100000" fill="hold"/>
                                        <p:tgtEl>
                                          <p:spTgt spid="52"/>
                                        </p:tgtEl>
                                        <p:attrNameLst>
                                          <p:attrName>ppt_x</p:attrName>
                                          <p:attrName>ppt_y</p:attrName>
                                        </p:attrNameLst>
                                      </p:cBhvr>
                                      <p:rCtr x="0" y="903"/>
                                    </p:animMotion>
                                  </p:childTnLst>
                                </p:cTn>
                              </p:par>
                            </p:childTnLst>
                          </p:cTn>
                        </p:par>
                        <p:par>
                          <p:cTn id="47" fill="hold">
                            <p:stCondLst>
                              <p:cond delay="2050"/>
                            </p:stCondLst>
                            <p:childTnLst>
                              <p:par>
                                <p:cTn id="48" presetID="10" presetClass="entr" presetSubtype="0" fill="hold" nodeType="afterEffect">
                                  <p:stCondLst>
                                    <p:cond delay="10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42" presetClass="path" presetSubtype="0" decel="100000" fill="hold" nodeType="withEffect">
                                  <p:stCondLst>
                                    <p:cond delay="200"/>
                                  </p:stCondLst>
                                  <p:childTnLst>
                                    <p:animMotion origin="layout" path="M 4.16667E-6 4.44444E-6 L 4.16667E-6 0.01805 " pathEditMode="relative" rAng="0" ptsTypes="AA">
                                      <p:cBhvr>
                                        <p:cTn id="52" dur="500" spd="-100000" fill="hold"/>
                                        <p:tgtEl>
                                          <p:spTgt spid="36"/>
                                        </p:tgtEl>
                                        <p:attrNameLst>
                                          <p:attrName>ppt_x</p:attrName>
                                          <p:attrName>ppt_y</p:attrName>
                                        </p:attrNameLst>
                                      </p:cBhvr>
                                      <p:rCtr x="0" y="903"/>
                                    </p:animMotion>
                                  </p:childTnLst>
                                </p:cTn>
                              </p:par>
                              <p:par>
                                <p:cTn id="53" presetID="10" presetClass="entr" presetSubtype="0" fill="hold" nodeType="withEffect">
                                  <p:stCondLst>
                                    <p:cond delay="3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42" presetClass="path" presetSubtype="0" decel="100000" fill="hold" nodeType="withEffect">
                                  <p:stCondLst>
                                    <p:cond delay="300"/>
                                  </p:stCondLst>
                                  <p:childTnLst>
                                    <p:animMotion origin="layout" path="M 4.16667E-6 -2.96296E-6 L 4.16667E-6 0.01806 " pathEditMode="relative" rAng="0" ptsTypes="AA">
                                      <p:cBhvr>
                                        <p:cTn id="57" dur="500" spd="-100000" fill="hold"/>
                                        <p:tgtEl>
                                          <p:spTgt spid="37"/>
                                        </p:tgtEl>
                                        <p:attrNameLst>
                                          <p:attrName>ppt_x</p:attrName>
                                          <p:attrName>ppt_y</p:attrName>
                                        </p:attrNameLst>
                                      </p:cBhvr>
                                      <p:rCtr x="0" y="903"/>
                                    </p:animMotion>
                                  </p:childTnLst>
                                </p:cTn>
                              </p:par>
                            </p:childTnLst>
                          </p:cTn>
                        </p:par>
                        <p:par>
                          <p:cTn id="58" fill="hold">
                            <p:stCondLst>
                              <p:cond delay="2850"/>
                            </p:stCondLst>
                            <p:childTnLst>
                              <p:par>
                                <p:cTn id="59" presetID="10" presetClass="entr" presetSubtype="0"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42" presetClass="path" presetSubtype="0" decel="100000" fill="hold" nodeType="withEffect">
                                  <p:stCondLst>
                                    <p:cond delay="0"/>
                                  </p:stCondLst>
                                  <p:childTnLst>
                                    <p:animMotion origin="layout" path="M -8.33333E-7 3.7037E-6 L -8.33333E-7 0.01805 " pathEditMode="relative" rAng="0" ptsTypes="AA">
                                      <p:cBhvr>
                                        <p:cTn id="63" dur="500" spd="-100000" fill="hold"/>
                                        <p:tgtEl>
                                          <p:spTgt spid="38"/>
                                        </p:tgtEl>
                                        <p:attrNameLst>
                                          <p:attrName>ppt_x</p:attrName>
                                          <p:attrName>ppt_y</p:attrName>
                                        </p:attrNameLst>
                                      </p:cBhvr>
                                      <p:rCtr x="0" y="903"/>
                                    </p:animMotion>
                                  </p:childTnLst>
                                </p:cTn>
                              </p:par>
                              <p:par>
                                <p:cTn id="64" presetID="10" presetClass="entr" presetSubtype="0" fill="hold" nodeType="withEffect">
                                  <p:stCondLst>
                                    <p:cond delay="10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42" presetClass="path" presetSubtype="0" decel="100000" fill="hold" nodeType="withEffect">
                                  <p:stCondLst>
                                    <p:cond delay="100"/>
                                  </p:stCondLst>
                                  <p:childTnLst>
                                    <p:animMotion origin="layout" path="M -8.33333E-7 4.07407E-6 L -8.33333E-7 0.01805 " pathEditMode="relative" rAng="0" ptsTypes="AA">
                                      <p:cBhvr>
                                        <p:cTn id="68" dur="500" spd="-100000" fill="hold"/>
                                        <p:tgtEl>
                                          <p:spTgt spid="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5AF0E-C9C0-C806-D02D-DC37D061CA9E}"/>
              </a:ext>
              <a:ext uri="{C183D7F6-B498-43B3-948B-1728B52AA6E4}">
                <adec:decorative xmlns:adec="http://schemas.microsoft.com/office/drawing/2017/decorative" val="0"/>
              </a:ext>
            </a:extLst>
          </p:cNvPr>
          <p:cNvSpPr>
            <a:spLocks noGrp="1"/>
          </p:cNvSpPr>
          <p:nvPr>
            <p:ph type="title"/>
          </p:nvPr>
        </p:nvSpPr>
        <p:spPr>
          <a:xfrm>
            <a:off x="588263" y="334017"/>
            <a:ext cx="11018520" cy="492443"/>
          </a:xfrm>
        </p:spPr>
        <p:txBody>
          <a:bodyPr/>
          <a:lstStyle/>
          <a:p>
            <a:pPr algn="ctr"/>
            <a:r>
              <a:rPr lang="en-US" sz="3200"/>
              <a:t>Azure AI</a:t>
            </a:r>
          </a:p>
        </p:txBody>
      </p:sp>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99CD628-6919-F85E-911B-5F946CB2891C}"/>
              </a:ext>
              <a:ext uri="{C183D7F6-B498-43B3-948B-1728B52AA6E4}">
                <adec:decorative xmlns:adec="http://schemas.microsoft.com/office/drawing/2017/decorative" val="1"/>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31145" y="-14404"/>
                <a:ext cx="394711" cy="394711"/>
              </a:xfrm>
              <a:prstGeom prst="rect">
                <a:avLst/>
              </a:prstGeom>
            </p:spPr>
          </p:pic>
        </p:grpSp>
      </p:grpSp>
      <p:sp>
        <p:nvSpPr>
          <p:cNvPr id="230" name="TextBox 229">
            <a:extLst>
              <a:ext uri="{FF2B5EF4-FFF2-40B4-BE49-F238E27FC236}">
                <a16:creationId xmlns:a16="http://schemas.microsoft.com/office/drawing/2014/main" id="{9FD5F569-5125-603E-18F9-C7A3B5D5A706}"/>
              </a:ext>
              <a:ext uri="{C183D7F6-B498-43B3-948B-1728B52AA6E4}">
                <adec:decorative xmlns:adec="http://schemas.microsoft.com/office/drawing/2017/decorative" val="0"/>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 uri="{C183D7F6-B498-43B3-948B-1728B52AA6E4}">
                <adec:decorative xmlns:adec="http://schemas.microsoft.com/office/drawing/2017/decorative" val="0"/>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9" name="TextBox 228">
            <a:extLst>
              <a:ext uri="{FF2B5EF4-FFF2-40B4-BE49-F238E27FC236}">
                <a16:creationId xmlns:a16="http://schemas.microsoft.com/office/drawing/2014/main" id="{DE836F1B-1A6E-067D-0F03-B10511EB022C}"/>
              </a:ext>
              <a:ext uri="{C183D7F6-B498-43B3-948B-1728B52AA6E4}">
                <adec:decorative xmlns:adec="http://schemas.microsoft.com/office/drawing/2017/decorative" val="0"/>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 uri="{C183D7F6-B498-43B3-948B-1728B52AA6E4}">
                <adec:decorative xmlns:adec="http://schemas.microsoft.com/office/drawing/2017/decorative" val="0"/>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service icon">
            <a:extLst>
              <a:ext uri="{FF2B5EF4-FFF2-40B4-BE49-F238E27FC236}">
                <a16:creationId xmlns:a16="http://schemas.microsoft.com/office/drawing/2014/main" id="{4E020AD1-EAE9-73AB-C869-ADFBE1871074}"/>
              </a:ext>
              <a:ext uri="{C183D7F6-B498-43B3-948B-1728B52AA6E4}">
                <adec:decorative xmlns:adec="http://schemas.microsoft.com/office/drawing/2017/decorative" val="0"/>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 uri="{C183D7F6-B498-43B3-948B-1728B52AA6E4}">
                <adec:decorative xmlns:adec="http://schemas.microsoft.com/office/drawing/2017/decorative" val="1"/>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service icon">
            <a:extLst>
              <a:ext uri="{FF2B5EF4-FFF2-40B4-BE49-F238E27FC236}">
                <a16:creationId xmlns:a16="http://schemas.microsoft.com/office/drawing/2014/main" id="{C7C8D046-16EA-A9A0-90DA-C7D3A120FC0E}"/>
              </a:ext>
              <a:ext uri="{C183D7F6-B498-43B3-948B-1728B52AA6E4}">
                <adec:decorative xmlns:adec="http://schemas.microsoft.com/office/drawing/2017/decorative" val="0"/>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 uri="{C183D7F6-B498-43B3-948B-1728B52AA6E4}">
                <adec:decorative xmlns:adec="http://schemas.microsoft.com/office/drawing/2017/decorative" val="1"/>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service icon">
            <a:extLst>
              <a:ext uri="{FF2B5EF4-FFF2-40B4-BE49-F238E27FC236}">
                <a16:creationId xmlns:a16="http://schemas.microsoft.com/office/drawing/2014/main" id="{15140C14-5D40-6667-E5EA-23DE65700B5E}"/>
              </a:ext>
              <a:ext uri="{C183D7F6-B498-43B3-948B-1728B52AA6E4}">
                <adec:decorative xmlns:adec="http://schemas.microsoft.com/office/drawing/2017/decorative" val="0"/>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 uri="{C183D7F6-B498-43B3-948B-1728B52AA6E4}">
                <adec:decorative xmlns:adec="http://schemas.microsoft.com/office/drawing/2017/decorative" val="1"/>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service icon">
            <a:extLst>
              <a:ext uri="{FF2B5EF4-FFF2-40B4-BE49-F238E27FC236}">
                <a16:creationId xmlns:a16="http://schemas.microsoft.com/office/drawing/2014/main" id="{8CDEE925-8F91-5850-BCCB-A8CD48FEDF74}"/>
              </a:ext>
              <a:ext uri="{C183D7F6-B498-43B3-948B-1728B52AA6E4}">
                <adec:decorative xmlns:adec="http://schemas.microsoft.com/office/drawing/2017/decorative" val="0"/>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 uri="{C183D7F6-B498-43B3-948B-1728B52AA6E4}">
                <adec:decorative xmlns:adec="http://schemas.microsoft.com/office/drawing/2017/decorative" val="1"/>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pic>
        <p:nvPicPr>
          <p:cNvPr id="303" name="2F358329-2C19-4FBA-B51C-51CE75BE790F" descr="openai service icon">
            <a:extLst>
              <a:ext uri="{FF2B5EF4-FFF2-40B4-BE49-F238E27FC236}">
                <a16:creationId xmlns:a16="http://schemas.microsoft.com/office/drawing/2014/main" id="{AEA0DD43-AF5C-7D54-5ACD-865AFF374CC0}"/>
              </a:ext>
              <a:ext uri="{C183D7F6-B498-43B3-948B-1728B52AA6E4}">
                <adec:decorative xmlns:adec="http://schemas.microsoft.com/office/drawing/2017/decorative" val="0"/>
              </a:ext>
            </a:extLst>
          </p:cNvPr>
          <p:cNvPicPr>
            <a:picLocks noChangeAspect="1" noChangeArrowheads="1"/>
          </p:cNvPicPr>
          <p:nvPr/>
        </p:nvPicPr>
        <p:blipFill rotWithShape="1">
          <a:blip r:embed="rId9">
            <a:extLst>
              <a:ext uri="{96DAC541-7B7A-43D3-8B79-37D633B846F1}">
                <asvg:svgBlip xmlns:asvg="http://schemas.microsoft.com/office/drawing/2016/SVG/main" r:embed="rId10"/>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TextBox 301">
            <a:extLst>
              <a:ext uri="{FF2B5EF4-FFF2-40B4-BE49-F238E27FC236}">
                <a16:creationId xmlns:a16="http://schemas.microsoft.com/office/drawing/2014/main" id="{7EAEF2FE-FD9C-0BC7-B69B-9D3DD7B0BEDD}"/>
              </a:ext>
              <a:ext uri="{C183D7F6-B498-43B3-948B-1728B52AA6E4}">
                <adec:decorative xmlns:adec="http://schemas.microsoft.com/office/drawing/2017/decorative" val="1"/>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sp>
        <p:nvSpPr>
          <p:cNvPr id="304" name="TextBox 303">
            <a:extLst>
              <a:ext uri="{FF2B5EF4-FFF2-40B4-BE49-F238E27FC236}">
                <a16:creationId xmlns:a16="http://schemas.microsoft.com/office/drawing/2014/main" id="{2A988C05-FDDD-9ABB-178D-F3814AEACF33}"/>
              </a:ext>
              <a:ext uri="{C183D7F6-B498-43B3-948B-1728B52AA6E4}">
                <adec:decorative xmlns:adec="http://schemas.microsoft.com/office/drawing/2017/decorative" val="0"/>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 uri="{C183D7F6-B498-43B3-948B-1728B52AA6E4}">
                <adec:decorative xmlns:adec="http://schemas.microsoft.com/office/drawing/2017/decorative" val="0"/>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pic>
        <p:nvPicPr>
          <p:cNvPr id="240" name="Graphic 239" descr="bot service icon">
            <a:extLst>
              <a:ext uri="{FF2B5EF4-FFF2-40B4-BE49-F238E27FC236}">
                <a16:creationId xmlns:a16="http://schemas.microsoft.com/office/drawing/2014/main" id="{C4077C7F-8E35-843B-566A-38BC0CDBCE5C}"/>
              </a:ext>
              <a:ext uri="{C183D7F6-B498-43B3-948B-1728B52AA6E4}">
                <adec:decorative xmlns:adec="http://schemas.microsoft.com/office/drawing/2017/decorative" val="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27099" y="3336358"/>
            <a:ext cx="365760" cy="365761"/>
          </a:xfrm>
          <a:prstGeom prst="rect">
            <a:avLst/>
          </a:prstGeom>
        </p:spPr>
      </p:pic>
      <p:sp>
        <p:nvSpPr>
          <p:cNvPr id="232" name="TextBox 231">
            <a:extLst>
              <a:ext uri="{FF2B5EF4-FFF2-40B4-BE49-F238E27FC236}">
                <a16:creationId xmlns:a16="http://schemas.microsoft.com/office/drawing/2014/main" id="{0B6D9E71-CAAA-25D1-9174-698C5C5B9148}"/>
              </a:ext>
              <a:ext uri="{C183D7F6-B498-43B3-948B-1728B52AA6E4}">
                <adec:decorative xmlns:adec="http://schemas.microsoft.com/office/drawing/2017/decorative" val="1"/>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3" name="Graphic 242" descr="cognitive search icon">
            <a:extLst>
              <a:ext uri="{FF2B5EF4-FFF2-40B4-BE49-F238E27FC236}">
                <a16:creationId xmlns:a16="http://schemas.microsoft.com/office/drawing/2014/main" id="{6512B17B-DBD5-63ED-134E-2364E6102C6F}"/>
              </a:ext>
              <a:ext uri="{C183D7F6-B498-43B3-948B-1728B52AA6E4}">
                <adec:decorative xmlns:adec="http://schemas.microsoft.com/office/drawing/2017/decorative" val="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00789" y="3336358"/>
            <a:ext cx="365760" cy="365761"/>
          </a:xfrm>
          <a:prstGeom prst="rect">
            <a:avLst/>
          </a:prstGeom>
        </p:spPr>
      </p:pic>
      <p:sp>
        <p:nvSpPr>
          <p:cNvPr id="233" name="TextBox 232">
            <a:extLst>
              <a:ext uri="{FF2B5EF4-FFF2-40B4-BE49-F238E27FC236}">
                <a16:creationId xmlns:a16="http://schemas.microsoft.com/office/drawing/2014/main" id="{C50B60AA-CC26-2B34-ADED-7A703C35B866}"/>
              </a:ext>
              <a:ext uri="{C183D7F6-B498-43B3-948B-1728B52AA6E4}">
                <adec:decorative xmlns:adec="http://schemas.microsoft.com/office/drawing/2017/decorative" val="1"/>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39" name="Graphic 238" descr="form recognizer icon">
            <a:extLst>
              <a:ext uri="{FF2B5EF4-FFF2-40B4-BE49-F238E27FC236}">
                <a16:creationId xmlns:a16="http://schemas.microsoft.com/office/drawing/2014/main" id="{B1F8EAD3-8914-EDB1-34D4-629798C55208}"/>
              </a:ext>
              <a:ext uri="{C183D7F6-B498-43B3-948B-1728B52AA6E4}">
                <adec:decorative xmlns:adec="http://schemas.microsoft.com/office/drawing/2017/decorative" val="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98969" y="3336358"/>
            <a:ext cx="365760" cy="365760"/>
          </a:xfrm>
          <a:prstGeom prst="rect">
            <a:avLst/>
          </a:prstGeom>
        </p:spPr>
      </p:pic>
      <p:sp>
        <p:nvSpPr>
          <p:cNvPr id="234" name="TextBox 233">
            <a:extLst>
              <a:ext uri="{FF2B5EF4-FFF2-40B4-BE49-F238E27FC236}">
                <a16:creationId xmlns:a16="http://schemas.microsoft.com/office/drawing/2014/main" id="{AC208AA6-864D-B0BD-5678-F1A1383B8856}"/>
              </a:ext>
              <a:ext uri="{C183D7F6-B498-43B3-948B-1728B52AA6E4}">
                <adec:decorative xmlns:adec="http://schemas.microsoft.com/office/drawing/2017/decorative" val="1"/>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41" name="Graphic 240" descr="video indexer icon">
            <a:extLst>
              <a:ext uri="{FF2B5EF4-FFF2-40B4-BE49-F238E27FC236}">
                <a16:creationId xmlns:a16="http://schemas.microsoft.com/office/drawing/2014/main" id="{4CA26F3A-464F-26F9-647F-1B4924AA1C2C}"/>
              </a:ext>
              <a:ext uri="{C183D7F6-B498-43B3-948B-1728B52AA6E4}">
                <adec:decorative xmlns:adec="http://schemas.microsoft.com/office/drawing/2017/decorative" val="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41431"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 uri="{C183D7F6-B498-43B3-948B-1728B52AA6E4}">
                <adec:decorative xmlns:adec="http://schemas.microsoft.com/office/drawing/2017/decorative" val="1"/>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2" name="Graphic 241" descr="metrics advisor icon">
            <a:extLst>
              <a:ext uri="{FF2B5EF4-FFF2-40B4-BE49-F238E27FC236}">
                <a16:creationId xmlns:a16="http://schemas.microsoft.com/office/drawing/2014/main" id="{53CD5C4D-1A8B-A622-55C1-D9924FF53220}"/>
              </a:ext>
              <a:ext uri="{C183D7F6-B498-43B3-948B-1728B52AA6E4}">
                <adec:decorative xmlns:adec="http://schemas.microsoft.com/office/drawing/2017/decorative" val="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29391" y="3336358"/>
            <a:ext cx="365760" cy="365760"/>
          </a:xfrm>
          <a:prstGeom prst="rect">
            <a:avLst/>
          </a:prstGeom>
        </p:spPr>
      </p:pic>
      <p:sp>
        <p:nvSpPr>
          <p:cNvPr id="236" name="TextBox 235">
            <a:extLst>
              <a:ext uri="{FF2B5EF4-FFF2-40B4-BE49-F238E27FC236}">
                <a16:creationId xmlns:a16="http://schemas.microsoft.com/office/drawing/2014/main" id="{36F4E90D-3FF7-8A56-F10B-F47DAB4738AF}"/>
              </a:ext>
              <a:ext uri="{C183D7F6-B498-43B3-948B-1728B52AA6E4}">
                <adec:decorative xmlns:adec="http://schemas.microsoft.com/office/drawing/2017/decorative" val="1"/>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38" name="Picture 237" descr="immersive reader icon">
            <a:extLst>
              <a:ext uri="{FF2B5EF4-FFF2-40B4-BE49-F238E27FC236}">
                <a16:creationId xmlns:a16="http://schemas.microsoft.com/office/drawing/2014/main" id="{3C0ED577-AE91-9A7D-571F-D44B1E9A36FC}"/>
              </a:ext>
              <a:ext uri="{C183D7F6-B498-43B3-948B-1728B52AA6E4}">
                <adec:decorative xmlns:adec="http://schemas.microsoft.com/office/drawing/2017/decorative" val="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7" name="TextBox 236">
            <a:extLst>
              <a:ext uri="{FF2B5EF4-FFF2-40B4-BE49-F238E27FC236}">
                <a16:creationId xmlns:a16="http://schemas.microsoft.com/office/drawing/2014/main" id="{0F04C122-448B-ED91-1713-129B6E063CBF}"/>
              </a:ext>
              <a:ext uri="{C183D7F6-B498-43B3-948B-1728B52AA6E4}">
                <adec:decorative xmlns:adec="http://schemas.microsoft.com/office/drawing/2017/decorative" val="1"/>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BC5F570D-0172-7721-0F2C-8625FCC4C1D8}"/>
              </a:ext>
              <a:ext uri="{C183D7F6-B498-43B3-948B-1728B52AA6E4}">
                <adec:decorative xmlns:adec="http://schemas.microsoft.com/office/drawing/2017/decorative" val="1"/>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3860" y="-1838330"/>
                <a:ext cx="394711" cy="394711"/>
              </a:xfrm>
              <a:prstGeom prst="rect">
                <a:avLst/>
              </a:prstGeom>
            </p:spPr>
          </p:pic>
        </p:grpSp>
      </p:grpSp>
      <p:sp>
        <p:nvSpPr>
          <p:cNvPr id="309" name="TextBox 308">
            <a:extLst>
              <a:ext uri="{FF2B5EF4-FFF2-40B4-BE49-F238E27FC236}">
                <a16:creationId xmlns:a16="http://schemas.microsoft.com/office/drawing/2014/main" id="{41FE4C9A-531F-1C41-2AEE-B514AE2CB8E3}"/>
              </a:ext>
              <a:ext uri="{C183D7F6-B498-43B3-948B-1728B52AA6E4}">
                <adec:decorative xmlns:adec="http://schemas.microsoft.com/office/drawing/2017/decorative" val="0"/>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 uri="{C183D7F6-B498-43B3-948B-1728B52AA6E4}">
                <adec:decorative xmlns:adec="http://schemas.microsoft.com/office/drawing/2017/decorative" val="0"/>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 uri="{C183D7F6-B498-43B3-948B-1728B52AA6E4}">
                <adec:decorative xmlns:adec="http://schemas.microsoft.com/office/drawing/2017/decorative" val="0"/>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26"/>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27"/>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28"/>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29"/>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9536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Segoe UI Semibold"/>
            </a:endParaRPr>
          </a:p>
        </p:txBody>
      </p:sp>
    </p:spTree>
    <p:extLst>
      <p:ext uri="{BB962C8B-B14F-4D97-AF65-F5344CB8AC3E}">
        <p14:creationId xmlns:p14="http://schemas.microsoft.com/office/powerpoint/2010/main" val="1167177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0"/>
              </a:ext>
            </a:extLst>
          </p:cNvPr>
          <p:cNvSpPr>
            <a:spLocks noGrp="1"/>
          </p:cNvSpPr>
          <p:nvPr>
            <p:ph type="title"/>
          </p:nvPr>
        </p:nvSpPr>
        <p:spPr>
          <a:xfrm>
            <a:off x="511044" y="2331289"/>
            <a:ext cx="4644137" cy="492443"/>
          </a:xfrm>
        </p:spPr>
        <p:txBody>
          <a:bodyPr/>
          <a:lstStyle/>
          <a:p>
            <a:pPr algn="ctr"/>
            <a:r>
              <a:rPr lang="en-US"/>
              <a:t>Azure OpenAI Service </a:t>
            </a:r>
          </a:p>
        </p:txBody>
      </p:sp>
      <p:sp>
        <p:nvSpPr>
          <p:cNvPr id="10" name="Rectangle: Rounded Corners 9">
            <a:extLst>
              <a:ext uri="{FF2B5EF4-FFF2-40B4-BE49-F238E27FC236}">
                <a16:creationId xmlns:a16="http://schemas.microsoft.com/office/drawing/2014/main" id="{0A121FC9-60EB-1E53-6423-481A293F3A2B}"/>
              </a:ext>
              <a:ext uri="{C183D7F6-B498-43B3-948B-1728B52AA6E4}">
                <adec:decorative xmlns:adec="http://schemas.microsoft.com/office/drawing/2017/decorative" val="1"/>
              </a:ext>
            </a:extLst>
          </p:cNvPr>
          <p:cNvSpPr/>
          <p:nvPr/>
        </p:nvSpPr>
        <p:spPr bwMode="auto">
          <a:xfrm>
            <a:off x="511044" y="3354496"/>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3" name="Rectangle: Rounded Corners 12">
            <a:extLst>
              <a:ext uri="{FF2B5EF4-FFF2-40B4-BE49-F238E27FC236}">
                <a16:creationId xmlns:a16="http://schemas.microsoft.com/office/drawing/2014/main" id="{07177B4B-F9AD-06F8-A009-7FC06ADC00B5}"/>
              </a:ext>
              <a:ext uri="{C183D7F6-B498-43B3-948B-1728B52AA6E4}">
                <adec:decorative xmlns:adec="http://schemas.microsoft.com/office/drawing/2017/decorative" val="1"/>
              </a:ext>
            </a:extLst>
          </p:cNvPr>
          <p:cNvSpPr/>
          <p:nvPr/>
        </p:nvSpPr>
        <p:spPr bwMode="auto">
          <a:xfrm>
            <a:off x="2907344" y="3356627"/>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6" name="Rectangle: Rounded Corners 15">
            <a:extLst>
              <a:ext uri="{FF2B5EF4-FFF2-40B4-BE49-F238E27FC236}">
                <a16:creationId xmlns:a16="http://schemas.microsoft.com/office/drawing/2014/main" id="{DDFE9BD2-3AB4-ED42-9B89-D55A7E4E469F}"/>
              </a:ext>
              <a:ext uri="{C183D7F6-B498-43B3-948B-1728B52AA6E4}">
                <adec:decorative xmlns:adec="http://schemas.microsoft.com/office/drawing/2017/decorative" val="1"/>
              </a:ext>
            </a:extLst>
          </p:cNvPr>
          <p:cNvSpPr/>
          <p:nvPr/>
        </p:nvSpPr>
        <p:spPr bwMode="auto">
          <a:xfrm>
            <a:off x="1752292" y="3995949"/>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DALL·E </a:t>
            </a:r>
            <a:r>
              <a:rPr kumimoji="0" lang="en-US" sz="1400" b="0" i="1" u="none" strike="noStrike" kern="1200" cap="none" spc="-50" normalizeH="0" baseline="0" noProof="0">
                <a:ln w="3175">
                  <a:noFill/>
                </a:ln>
                <a:solidFill>
                  <a:prstClr val="white"/>
                </a:solidFill>
                <a:effectLst/>
                <a:uLnTx/>
                <a:uFillTx/>
                <a:latin typeface="Segoe UI Semibold"/>
                <a:ea typeface="+mn-ea"/>
                <a:cs typeface="Segoe UI" pitchFamily="34" charset="0"/>
              </a:rPr>
              <a:t>(preview)</a:t>
            </a:r>
            <a:endParaRPr kumimoji="0" lang="en-US" sz="2000" b="0" i="1"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 uri="{C183D7F6-B498-43B3-948B-1728B52AA6E4}">
                <adec:decorative xmlns:adec="http://schemas.microsoft.com/office/drawing/2017/decorative" val="0"/>
              </a:ext>
            </a:extLst>
          </p:cNvPr>
          <p:cNvGrpSpPr/>
          <p:nvPr/>
        </p:nvGrpSpPr>
        <p:grpSpPr>
          <a:xfrm>
            <a:off x="6497588" y="1250320"/>
            <a:ext cx="5401296" cy="830997"/>
            <a:chOff x="6070267" y="811320"/>
            <a:chExt cx="5401296" cy="830997"/>
          </a:xfrm>
        </p:grpSpPr>
        <p:pic>
          <p:nvPicPr>
            <p:cNvPr id="1028" name="Picture 4" descr="Microsoft • Indicia Training">
              <a:extLst>
                <a:ext uri="{FF2B5EF4-FFF2-40B4-BE49-F238E27FC236}">
                  <a16:creationId xmlns:a16="http://schemas.microsoft.com/office/drawing/2014/main" id="{A8415F91-5A99-FEB3-A6A8-9209B8FB9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267" y="881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within your Azure subscription, secured by you, accessed only by you, and tied to your datasets and applications</a:t>
              </a:r>
            </a:p>
          </p:txBody>
        </p:sp>
      </p:grpSp>
      <p:grpSp>
        <p:nvGrpSpPr>
          <p:cNvPr id="8" name="Group 7" descr="Large, pretrained AI models to unlock new scenarios">
            <a:extLst>
              <a:ext uri="{FF2B5EF4-FFF2-40B4-BE49-F238E27FC236}">
                <a16:creationId xmlns:a16="http://schemas.microsoft.com/office/drawing/2014/main" id="{10EA78AD-FFAD-8A7C-CE1E-5A12F6CCC9EE}"/>
              </a:ext>
              <a:ext uri="{C183D7F6-B498-43B3-948B-1728B52AA6E4}">
                <adec:decorative xmlns:adec="http://schemas.microsoft.com/office/drawing/2017/decorative" val="0"/>
              </a:ext>
            </a:extLst>
          </p:cNvPr>
          <p:cNvGrpSpPr/>
          <p:nvPr/>
        </p:nvGrpSpPr>
        <p:grpSpPr>
          <a:xfrm>
            <a:off x="6497591" y="2456597"/>
            <a:ext cx="4993685" cy="553998"/>
            <a:chOff x="6143941" y="1754560"/>
            <a:chExt cx="4993685" cy="553998"/>
          </a:xfrm>
        </p:grpSpPr>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1"/>
                </a:ext>
              </a:extLst>
            </p:cNvPr>
            <p:cNvSpPr txBox="1">
              <a:spLocks/>
            </p:cNvSpPr>
            <p:nvPr/>
          </p:nvSpPr>
          <p:spPr>
            <a:xfrm>
              <a:off x="6945854" y="1754560"/>
              <a:ext cx="4191772"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AI models to unlock new scenarios</a:t>
              </a:r>
            </a:p>
          </p:txBody>
        </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143941" y="1797984"/>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 name="Group 6" descr="Custom AI models fine-tuned with your data and hyperparameters">
            <a:extLst>
              <a:ext uri="{FF2B5EF4-FFF2-40B4-BE49-F238E27FC236}">
                <a16:creationId xmlns:a16="http://schemas.microsoft.com/office/drawing/2014/main" id="{31231B0C-6EA7-F386-5611-C41FA8FDCF1C}"/>
              </a:ext>
              <a:ext uri="{C183D7F6-B498-43B3-948B-1728B52AA6E4}">
                <adec:decorative xmlns:adec="http://schemas.microsoft.com/office/drawing/2017/decorative" val="0"/>
              </a:ext>
            </a:extLst>
          </p:cNvPr>
          <p:cNvGrpSpPr/>
          <p:nvPr/>
        </p:nvGrpSpPr>
        <p:grpSpPr>
          <a:xfrm>
            <a:off x="6497588" y="3403730"/>
            <a:ext cx="4956883" cy="553998"/>
            <a:chOff x="6144726" y="2800582"/>
            <a:chExt cx="4956883" cy="553998"/>
          </a:xfrm>
        </p:grpSpPr>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1"/>
                </a:ext>
              </a:extLst>
            </p:cNvPr>
            <p:cNvSpPr txBox="1">
              <a:spLocks/>
            </p:cNvSpPr>
            <p:nvPr/>
          </p:nvSpPr>
          <p:spPr>
            <a:xfrm>
              <a:off x="6946642" y="2800582"/>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Custom AI models fine-tuned with your data and hyperparameters</a:t>
              </a:r>
            </a:p>
          </p:txBody>
        </p:sp>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144726" y="2823732"/>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descr="Built-in responsible AI to detect and mitigate harmful use">
            <a:extLst>
              <a:ext uri="{FF2B5EF4-FFF2-40B4-BE49-F238E27FC236}">
                <a16:creationId xmlns:a16="http://schemas.microsoft.com/office/drawing/2014/main" id="{EC75948E-5DBE-E337-963E-54C0076C1FBE}"/>
              </a:ext>
              <a:ext uri="{C183D7F6-B498-43B3-948B-1728B52AA6E4}">
                <adec:decorative xmlns:adec="http://schemas.microsoft.com/office/drawing/2017/decorative" val="0"/>
              </a:ext>
            </a:extLst>
          </p:cNvPr>
          <p:cNvGrpSpPr/>
          <p:nvPr/>
        </p:nvGrpSpPr>
        <p:grpSpPr>
          <a:xfrm>
            <a:off x="6497588" y="4306240"/>
            <a:ext cx="4956884" cy="553998"/>
            <a:chOff x="6096020" y="3827587"/>
            <a:chExt cx="4956884" cy="553998"/>
          </a:xfrm>
        </p:grpSpPr>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1"/>
                </a:ext>
              </a:extLst>
            </p:cNvPr>
            <p:cNvSpPr txBox="1">
              <a:spLocks/>
            </p:cNvSpPr>
            <p:nvPr/>
          </p:nvSpPr>
          <p:spPr>
            <a:xfrm>
              <a:off x="6897937" y="3827587"/>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mitigate harmful use</a:t>
              </a:r>
            </a:p>
          </p:txBody>
        </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096020" y="3848047"/>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 uri="{C183D7F6-B498-43B3-948B-1728B52AA6E4}">
                <adec:decorative xmlns:adec="http://schemas.microsoft.com/office/drawing/2017/decorative" val="0"/>
              </a:ext>
            </a:extLst>
          </p:cNvPr>
          <p:cNvGrpSpPr/>
          <p:nvPr/>
        </p:nvGrpSpPr>
        <p:grpSpPr>
          <a:xfrm>
            <a:off x="6497588" y="5232548"/>
            <a:ext cx="5705316" cy="553998"/>
            <a:chOff x="6131901" y="4815976"/>
            <a:chExt cx="5705316" cy="553998"/>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private networks</a:t>
              </a: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670583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7" name="Title 93">
            <a:extLst>
              <a:ext uri="{FF2B5EF4-FFF2-40B4-BE49-F238E27FC236}">
                <a16:creationId xmlns:a16="http://schemas.microsoft.com/office/drawing/2014/main" id="{4685C948-06A7-4610-9EA8-9FC0880AEB68}"/>
              </a:ext>
              <a:ext uri="{C183D7F6-B498-43B3-948B-1728B52AA6E4}">
                <adec:decorative xmlns:adec="http://schemas.microsoft.com/office/drawing/2017/decorative" val="0"/>
              </a:ext>
            </a:extLst>
          </p:cNvPr>
          <p:cNvSpPr txBox="1">
            <a:spLocks noGrp="1"/>
          </p:cNvSpPr>
          <p:nvPr>
            <p:ph type="title" idx="4294967295"/>
          </p:nvPr>
        </p:nvSpPr>
        <p:spPr>
          <a:xfrm>
            <a:off x="702140"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Capabilities</a:t>
            </a:r>
          </a:p>
        </p:txBody>
      </p:sp>
      <p:sp>
        <p:nvSpPr>
          <p:cNvPr id="2" name="TextBox 1">
            <a:extLst>
              <a:ext uri="{FF2B5EF4-FFF2-40B4-BE49-F238E27FC236}">
                <a16:creationId xmlns:a16="http://schemas.microsoft.com/office/drawing/2014/main" id="{D39B2C49-F613-765A-D78C-C7E206721433}"/>
              </a:ext>
              <a:ext uri="{C183D7F6-B498-43B3-948B-1728B52AA6E4}">
                <adec:decorative xmlns:adec="http://schemas.microsoft.com/office/drawing/2017/decorative" val="0"/>
              </a:ext>
            </a:extLst>
          </p:cNvPr>
          <p:cNvSpPr txBox="1"/>
          <p:nvPr/>
        </p:nvSpPr>
        <p:spPr>
          <a:xfrm>
            <a:off x="702140" y="5412543"/>
            <a:ext cx="24620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Comments</a:t>
            </a:r>
            <a:r>
              <a:rPr kumimoji="0" lang="en-US" sz="2000" b="0" i="0" u="none" strike="noStrike" kern="1200" cap="none" spc="0" normalizeH="0" noProof="0">
                <a:ln>
                  <a:noFill/>
                </a:ln>
                <a:solidFill>
                  <a:prstClr val="white"/>
                </a:solidFill>
                <a:effectLst/>
                <a:uLnTx/>
                <a:uFillTx/>
                <a:latin typeface="Segoe UI"/>
                <a:ea typeface="+mn-ea"/>
                <a:cs typeface="+mn-cs"/>
              </a:rPr>
              <a:t> from code</a:t>
            </a: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CFD4A92-9671-29B4-6F3B-9CD063BDD270}"/>
              </a:ext>
              <a:ext uri="{C183D7F6-B498-43B3-948B-1728B52AA6E4}">
                <adec:decorative xmlns:adec="http://schemas.microsoft.com/office/drawing/2017/decorative" val="0"/>
              </a:ext>
            </a:extLst>
          </p:cNvPr>
          <p:cNvSpPr txBox="1"/>
          <p:nvPr/>
        </p:nvSpPr>
        <p:spPr>
          <a:xfrm>
            <a:off x="4434138" y="5554741"/>
            <a:ext cx="189898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Code</a:t>
            </a:r>
            <a:r>
              <a:rPr kumimoji="0" lang="en-US" sz="2000" b="0" i="0" u="none" strike="noStrike" kern="1200" cap="none" spc="0" normalizeH="0" noProof="0">
                <a:ln>
                  <a:noFill/>
                </a:ln>
                <a:solidFill>
                  <a:prstClr val="white"/>
                </a:solidFill>
                <a:effectLst/>
                <a:uLnTx/>
                <a:uFillTx/>
                <a:latin typeface="Segoe UI"/>
                <a:ea typeface="+mn-ea"/>
                <a:cs typeface="+mn-cs"/>
              </a:rPr>
              <a:t> refactoring</a:t>
            </a: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F3F21E2-EBEB-F053-FD56-54B84F0E0DC5}"/>
              </a:ext>
              <a:ext uri="{C183D7F6-B498-43B3-948B-1728B52AA6E4}">
                <adec:decorative xmlns:adec="http://schemas.microsoft.com/office/drawing/2017/decorative" val="0"/>
              </a:ext>
            </a:extLst>
          </p:cNvPr>
          <p:cNvSpPr txBox="1"/>
          <p:nvPr/>
        </p:nvSpPr>
        <p:spPr>
          <a:xfrm>
            <a:off x="5725959" y="1781354"/>
            <a:ext cx="19155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Creative Ideation</a:t>
            </a:r>
          </a:p>
        </p:txBody>
      </p:sp>
      <p:sp>
        <p:nvSpPr>
          <p:cNvPr id="6" name="TextBox 5">
            <a:extLst>
              <a:ext uri="{FF2B5EF4-FFF2-40B4-BE49-F238E27FC236}">
                <a16:creationId xmlns:a16="http://schemas.microsoft.com/office/drawing/2014/main" id="{EF0DD873-119D-BF5D-7F97-A2149A799C6B}"/>
              </a:ext>
              <a:ext uri="{C183D7F6-B498-43B3-948B-1728B52AA6E4}">
                <adec:decorative xmlns:adec="http://schemas.microsoft.com/office/drawing/2017/decorative" val="0"/>
              </a:ext>
            </a:extLst>
          </p:cNvPr>
          <p:cNvSpPr txBox="1"/>
          <p:nvPr/>
        </p:nvSpPr>
        <p:spPr>
          <a:xfrm>
            <a:off x="8379512" y="5540158"/>
            <a:ext cx="203260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Image Generation</a:t>
            </a:r>
          </a:p>
        </p:txBody>
      </p:sp>
      <p:sp>
        <p:nvSpPr>
          <p:cNvPr id="7" name="TextBox 6">
            <a:extLst>
              <a:ext uri="{FF2B5EF4-FFF2-40B4-BE49-F238E27FC236}">
                <a16:creationId xmlns:a16="http://schemas.microsoft.com/office/drawing/2014/main" id="{8686D26E-17A4-23FE-D611-B6A4B341533B}"/>
              </a:ext>
              <a:ext uri="{C183D7F6-B498-43B3-948B-1728B52AA6E4}">
                <adec:decorative xmlns:adec="http://schemas.microsoft.com/office/drawing/2017/decorative" val="0"/>
              </a:ext>
            </a:extLst>
          </p:cNvPr>
          <p:cNvSpPr txBox="1"/>
          <p:nvPr/>
        </p:nvSpPr>
        <p:spPr>
          <a:xfrm>
            <a:off x="471202" y="4042397"/>
            <a:ext cx="192616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Virtual Assistants</a:t>
            </a:r>
          </a:p>
        </p:txBody>
      </p:sp>
      <p:sp>
        <p:nvSpPr>
          <p:cNvPr id="9" name="TextBox 8">
            <a:extLst>
              <a:ext uri="{FF2B5EF4-FFF2-40B4-BE49-F238E27FC236}">
                <a16:creationId xmlns:a16="http://schemas.microsoft.com/office/drawing/2014/main" id="{23391DD5-95C5-0F57-55BD-C5B282AE29BB}"/>
              </a:ext>
              <a:ext uri="{C183D7F6-B498-43B3-948B-1728B52AA6E4}">
                <adec:decorative xmlns:adec="http://schemas.microsoft.com/office/drawing/2017/decorative" val="0"/>
              </a:ext>
            </a:extLst>
          </p:cNvPr>
          <p:cNvSpPr txBox="1"/>
          <p:nvPr/>
        </p:nvSpPr>
        <p:spPr>
          <a:xfrm>
            <a:off x="8100323" y="1629899"/>
            <a:ext cx="191148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Subject</a:t>
            </a:r>
            <a:r>
              <a:rPr kumimoji="0" lang="en-US" sz="2000" b="0" i="0" u="none" strike="noStrike" kern="1200" cap="none" spc="0" normalizeH="0" noProof="0">
                <a:ln>
                  <a:noFill/>
                </a:ln>
                <a:solidFill>
                  <a:prstClr val="white"/>
                </a:solidFill>
                <a:effectLst/>
                <a:uLnTx/>
                <a:uFillTx/>
                <a:latin typeface="Segoe UI"/>
                <a:ea typeface="+mn-ea"/>
                <a:cs typeface="+mn-cs"/>
              </a:rPr>
              <a:t> Research</a:t>
            </a: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427D1B4D-A99A-B1E7-DD95-3CBA8124B7CF}"/>
              </a:ext>
              <a:ext uri="{C183D7F6-B498-43B3-948B-1728B52AA6E4}">
                <adec:decorative xmlns:adec="http://schemas.microsoft.com/office/drawing/2017/decorative" val="0"/>
              </a:ext>
            </a:extLst>
          </p:cNvPr>
          <p:cNvSpPr txBox="1"/>
          <p:nvPr/>
        </p:nvSpPr>
        <p:spPr>
          <a:xfrm>
            <a:off x="506971" y="2328178"/>
            <a:ext cx="156934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Essay outlines</a:t>
            </a:r>
          </a:p>
        </p:txBody>
      </p:sp>
      <p:sp>
        <p:nvSpPr>
          <p:cNvPr id="11" name="TextBox 10">
            <a:extLst>
              <a:ext uri="{FF2B5EF4-FFF2-40B4-BE49-F238E27FC236}">
                <a16:creationId xmlns:a16="http://schemas.microsoft.com/office/drawing/2014/main" id="{6C4AA973-83F2-238C-9998-8B46E643794F}"/>
              </a:ext>
              <a:ext uri="{C183D7F6-B498-43B3-948B-1728B52AA6E4}">
                <adec:decorative xmlns:adec="http://schemas.microsoft.com/office/drawing/2017/decorative" val="0"/>
              </a:ext>
            </a:extLst>
          </p:cNvPr>
          <p:cNvSpPr txBox="1"/>
          <p:nvPr/>
        </p:nvSpPr>
        <p:spPr>
          <a:xfrm>
            <a:off x="9395816" y="4806642"/>
            <a:ext cx="1626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Poem creation</a:t>
            </a:r>
          </a:p>
        </p:txBody>
      </p:sp>
      <p:sp>
        <p:nvSpPr>
          <p:cNvPr id="42" name="TextBox 41">
            <a:extLst>
              <a:ext uri="{FF2B5EF4-FFF2-40B4-BE49-F238E27FC236}">
                <a16:creationId xmlns:a16="http://schemas.microsoft.com/office/drawing/2014/main" id="{ECD70523-3877-A553-4F3B-59F4EF14664D}"/>
              </a:ext>
              <a:ext uri="{C183D7F6-B498-43B3-948B-1728B52AA6E4}">
                <adec:decorative xmlns:adec="http://schemas.microsoft.com/office/drawing/2017/decorative" val="0"/>
              </a:ext>
            </a:extLst>
          </p:cNvPr>
          <p:cNvSpPr txBox="1"/>
          <p:nvPr/>
        </p:nvSpPr>
        <p:spPr>
          <a:xfrm>
            <a:off x="3262119" y="3913036"/>
            <a:ext cx="240303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Language Translation</a:t>
            </a:r>
          </a:p>
        </p:txBody>
      </p:sp>
      <p:sp>
        <p:nvSpPr>
          <p:cNvPr id="48" name="TextBox 47">
            <a:extLst>
              <a:ext uri="{FF2B5EF4-FFF2-40B4-BE49-F238E27FC236}">
                <a16:creationId xmlns:a16="http://schemas.microsoft.com/office/drawing/2014/main" id="{5249C160-1B43-DB65-44AF-36CA1599E64D}"/>
              </a:ext>
              <a:ext uri="{C183D7F6-B498-43B3-948B-1728B52AA6E4}">
                <adec:decorative xmlns:adec="http://schemas.microsoft.com/office/drawing/2017/decorative" val="0"/>
              </a:ext>
            </a:extLst>
          </p:cNvPr>
          <p:cNvSpPr txBox="1"/>
          <p:nvPr/>
        </p:nvSpPr>
        <p:spPr>
          <a:xfrm>
            <a:off x="1258640" y="3061789"/>
            <a:ext cx="19745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Summarizing text</a:t>
            </a:r>
          </a:p>
        </p:txBody>
      </p:sp>
      <p:sp>
        <p:nvSpPr>
          <p:cNvPr id="53" name="TextBox 52">
            <a:extLst>
              <a:ext uri="{FF2B5EF4-FFF2-40B4-BE49-F238E27FC236}">
                <a16:creationId xmlns:a16="http://schemas.microsoft.com/office/drawing/2014/main" id="{7056E64A-6F37-9335-9523-FDDDB3C8C537}"/>
              </a:ext>
              <a:ext uri="{C183D7F6-B498-43B3-948B-1728B52AA6E4}">
                <adec:decorative xmlns:adec="http://schemas.microsoft.com/office/drawing/2017/decorative" val="0"/>
              </a:ext>
            </a:extLst>
          </p:cNvPr>
          <p:cNvSpPr txBox="1"/>
          <p:nvPr/>
        </p:nvSpPr>
        <p:spPr>
          <a:xfrm>
            <a:off x="3062249" y="2343331"/>
            <a:ext cx="205985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Extracting insights</a:t>
            </a:r>
          </a:p>
        </p:txBody>
      </p:sp>
      <p:sp>
        <p:nvSpPr>
          <p:cNvPr id="54" name="TextBox 53">
            <a:extLst>
              <a:ext uri="{FF2B5EF4-FFF2-40B4-BE49-F238E27FC236}">
                <a16:creationId xmlns:a16="http://schemas.microsoft.com/office/drawing/2014/main" id="{91BC8D92-7CA3-7184-15BE-E0B4071A9746}"/>
              </a:ext>
              <a:ext uri="{C183D7F6-B498-43B3-948B-1728B52AA6E4}">
                <adec:decorative xmlns:adec="http://schemas.microsoft.com/office/drawing/2017/decorative" val="0"/>
              </a:ext>
            </a:extLst>
          </p:cNvPr>
          <p:cNvSpPr txBox="1"/>
          <p:nvPr/>
        </p:nvSpPr>
        <p:spPr>
          <a:xfrm>
            <a:off x="2552734" y="4673745"/>
            <a:ext cx="169168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Classifying text</a:t>
            </a:r>
          </a:p>
        </p:txBody>
      </p:sp>
      <p:sp>
        <p:nvSpPr>
          <p:cNvPr id="55" name="TextBox 54">
            <a:extLst>
              <a:ext uri="{FF2B5EF4-FFF2-40B4-BE49-F238E27FC236}">
                <a16:creationId xmlns:a16="http://schemas.microsoft.com/office/drawing/2014/main" id="{FA1ED347-8325-4775-2956-D15565394E93}"/>
              </a:ext>
              <a:ext uri="{C183D7F6-B498-43B3-948B-1728B52AA6E4}">
                <adec:decorative xmlns:adec="http://schemas.microsoft.com/office/drawing/2017/decorative" val="0"/>
              </a:ext>
            </a:extLst>
          </p:cNvPr>
          <p:cNvSpPr txBox="1"/>
          <p:nvPr/>
        </p:nvSpPr>
        <p:spPr>
          <a:xfrm>
            <a:off x="6448176" y="4717349"/>
            <a:ext cx="235352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Answering questions</a:t>
            </a:r>
          </a:p>
        </p:txBody>
      </p:sp>
      <p:sp>
        <p:nvSpPr>
          <p:cNvPr id="56" name="TextBox 55">
            <a:extLst>
              <a:ext uri="{FF2B5EF4-FFF2-40B4-BE49-F238E27FC236}">
                <a16:creationId xmlns:a16="http://schemas.microsoft.com/office/drawing/2014/main" id="{D8908CD7-455F-6DD1-AAF5-51980D40AC91}"/>
              </a:ext>
              <a:ext uri="{C183D7F6-B498-43B3-948B-1728B52AA6E4}">
                <adec:decorative xmlns:adec="http://schemas.microsoft.com/office/drawing/2017/decorative" val="0"/>
              </a:ext>
            </a:extLst>
          </p:cNvPr>
          <p:cNvSpPr txBox="1"/>
          <p:nvPr/>
        </p:nvSpPr>
        <p:spPr>
          <a:xfrm>
            <a:off x="8281943" y="3416445"/>
            <a:ext cx="156292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Dialog agents</a:t>
            </a:r>
          </a:p>
        </p:txBody>
      </p:sp>
      <p:sp>
        <p:nvSpPr>
          <p:cNvPr id="57" name="TextBox 56">
            <a:extLst>
              <a:ext uri="{FF2B5EF4-FFF2-40B4-BE49-F238E27FC236}">
                <a16:creationId xmlns:a16="http://schemas.microsoft.com/office/drawing/2014/main" id="{7A1D5164-E9C8-E04D-87C2-8BD71278ED1C}"/>
              </a:ext>
              <a:ext uri="{C183D7F6-B498-43B3-948B-1728B52AA6E4}">
                <adec:decorative xmlns:adec="http://schemas.microsoft.com/office/drawing/2017/decorative" val="0"/>
              </a:ext>
            </a:extLst>
          </p:cNvPr>
          <p:cNvSpPr txBox="1"/>
          <p:nvPr/>
        </p:nvSpPr>
        <p:spPr>
          <a:xfrm>
            <a:off x="8742616" y="2421019"/>
            <a:ext cx="183043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Semantic search</a:t>
            </a:r>
          </a:p>
        </p:txBody>
      </p:sp>
      <p:sp>
        <p:nvSpPr>
          <p:cNvPr id="58" name="TextBox 57">
            <a:extLst>
              <a:ext uri="{FF2B5EF4-FFF2-40B4-BE49-F238E27FC236}">
                <a16:creationId xmlns:a16="http://schemas.microsoft.com/office/drawing/2014/main" id="{957B8230-D666-9867-DF4D-8C41F2F38928}"/>
              </a:ext>
              <a:ext uri="{C183D7F6-B498-43B3-948B-1728B52AA6E4}">
                <adec:decorative xmlns:adec="http://schemas.microsoft.com/office/drawing/2017/decorative" val="0"/>
              </a:ext>
            </a:extLst>
          </p:cNvPr>
          <p:cNvSpPr txBox="1"/>
          <p:nvPr/>
        </p:nvSpPr>
        <p:spPr>
          <a:xfrm>
            <a:off x="8844216" y="3996072"/>
            <a:ext cx="204222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Writing assistance</a:t>
            </a:r>
          </a:p>
        </p:txBody>
      </p:sp>
      <p:sp>
        <p:nvSpPr>
          <p:cNvPr id="59" name="TextBox 58">
            <a:extLst>
              <a:ext uri="{FF2B5EF4-FFF2-40B4-BE49-F238E27FC236}">
                <a16:creationId xmlns:a16="http://schemas.microsoft.com/office/drawing/2014/main" id="{3F015018-2E0D-3595-5CEF-59C6836F5BA7}"/>
              </a:ext>
              <a:ext uri="{C183D7F6-B498-43B3-948B-1728B52AA6E4}">
                <adec:decorative xmlns:adec="http://schemas.microsoft.com/office/drawing/2017/decorative" val="0"/>
              </a:ext>
            </a:extLst>
          </p:cNvPr>
          <p:cNvSpPr txBox="1"/>
          <p:nvPr/>
        </p:nvSpPr>
        <p:spPr>
          <a:xfrm>
            <a:off x="5682863" y="3048000"/>
            <a:ext cx="18963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Code generation</a:t>
            </a:r>
          </a:p>
        </p:txBody>
      </p:sp>
      <p:sp>
        <p:nvSpPr>
          <p:cNvPr id="62" name="Rectangle 61">
            <a:extLst>
              <a:ext uri="{FF2B5EF4-FFF2-40B4-BE49-F238E27FC236}">
                <a16:creationId xmlns:a16="http://schemas.microsoft.com/office/drawing/2014/main" id="{D9257036-685F-11C1-8D8E-FE77F5D43E0A}"/>
              </a:ext>
              <a:ext uri="{C183D7F6-B498-43B3-948B-1728B52AA6E4}">
                <adec:decorative xmlns:adec="http://schemas.microsoft.com/office/drawing/2017/decorative" val="1"/>
              </a:ext>
            </a:extLst>
          </p:cNvPr>
          <p:cNvSpPr/>
          <p:nvPr/>
        </p:nvSpPr>
        <p:spPr bwMode="auto">
          <a:xfrm>
            <a:off x="1" y="1137679"/>
            <a:ext cx="11985812" cy="55320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endParaRPr>
          </a:p>
        </p:txBody>
      </p:sp>
      <p:sp>
        <p:nvSpPr>
          <p:cNvPr id="60" name="TextBox 59">
            <a:extLst>
              <a:ext uri="{FF2B5EF4-FFF2-40B4-BE49-F238E27FC236}">
                <a16:creationId xmlns:a16="http://schemas.microsoft.com/office/drawing/2014/main" id="{3C8C1148-B878-8C31-70B8-0ED4E741CF58}"/>
              </a:ext>
              <a:ext uri="{C183D7F6-B498-43B3-948B-1728B52AA6E4}">
                <adec:decorative xmlns:adec="http://schemas.microsoft.com/office/drawing/2017/decorative" val="0"/>
              </a:ext>
            </a:extLst>
          </p:cNvPr>
          <p:cNvSpPr txBox="1"/>
          <p:nvPr/>
        </p:nvSpPr>
        <p:spPr>
          <a:xfrm>
            <a:off x="1549660" y="3370641"/>
            <a:ext cx="9566917" cy="492443"/>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rPr>
              <a:t>Limitless generation with a few</a:t>
            </a:r>
            <a:r>
              <a:rPr kumimoji="0" lang="en-US" sz="3200" b="0" i="0" u="none" strike="noStrike" kern="1200" cap="none" spc="-50" normalizeH="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rPr>
              <a:t> lines of input</a:t>
            </a: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81497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64" presetClass="path" presetSubtype="0" decel="100000" fill="hold" grpId="0" nodeType="withEffect">
                                  <p:stCondLst>
                                    <p:cond delay="0"/>
                                  </p:stCondLst>
                                  <p:childTnLst>
                                    <p:animMotion origin="layout" path="M 4.16667E-6 0.0493 L 4.16667E-6 7.40741E-7 " pathEditMode="relative" rAng="0" ptsTypes="AA">
                                      <p:cBhvr>
                                        <p:cTn id="9" dur="700" fill="hold"/>
                                        <p:tgtEl>
                                          <p:spTgt spid="42"/>
                                        </p:tgtEl>
                                        <p:attrNameLst>
                                          <p:attrName>ppt_x</p:attrName>
                                          <p:attrName>ppt_y</p:attrName>
                                        </p:attrNameLst>
                                      </p:cBhvr>
                                      <p:rCtr x="0" y="-2292"/>
                                    </p:animMotion>
                                  </p:childTnLst>
                                </p:cTn>
                              </p:par>
                              <p:par>
                                <p:cTn id="10" presetID="10" presetClass="entr" presetSubtype="0" fill="hold" grpId="1" nodeType="withEffect">
                                  <p:stCondLst>
                                    <p:cond delay="4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64" presetClass="path" presetSubtype="0" decel="100000" fill="hold" grpId="0" nodeType="withEffect">
                                  <p:stCondLst>
                                    <p:cond delay="200"/>
                                  </p:stCondLst>
                                  <p:childTnLst>
                                    <p:animMotion origin="layout" path="M 6.25E-7 0.04931 L 6.25E-7 -1.85185E-6 " pathEditMode="relative" rAng="0" ptsTypes="AA">
                                      <p:cBhvr>
                                        <p:cTn id="14" dur="700" fill="hold"/>
                                        <p:tgtEl>
                                          <p:spTgt spid="56"/>
                                        </p:tgtEl>
                                        <p:attrNameLst>
                                          <p:attrName>ppt_x</p:attrName>
                                          <p:attrName>ppt_y</p:attrName>
                                        </p:attrNameLst>
                                      </p:cBhvr>
                                      <p:rCtr x="0" y="-2477"/>
                                    </p:animMotion>
                                  </p:childTnLst>
                                </p:cTn>
                              </p:par>
                              <p:par>
                                <p:cTn id="15" presetID="10" presetClass="entr" presetSubtype="0" fill="hold" grpId="1" nodeType="withEffect">
                                  <p:stCondLst>
                                    <p:cond delay="60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64" presetClass="path" presetSubtype="0" decel="100000" fill="hold" grpId="0" nodeType="withEffect">
                                  <p:stCondLst>
                                    <p:cond delay="400"/>
                                  </p:stCondLst>
                                  <p:childTnLst>
                                    <p:animMotion origin="layout" path="M -2.08333E-7 0.04629 L -2.08333E-7 7.40741E-7 " pathEditMode="relative" rAng="0" ptsTypes="AA">
                                      <p:cBhvr>
                                        <p:cTn id="19" dur="700" fill="hold"/>
                                        <p:tgtEl>
                                          <p:spTgt spid="59"/>
                                        </p:tgtEl>
                                        <p:attrNameLst>
                                          <p:attrName>ppt_x</p:attrName>
                                          <p:attrName>ppt_y</p:attrName>
                                        </p:attrNameLst>
                                      </p:cBhvr>
                                      <p:rCtr x="0" y="-2384"/>
                                    </p:animMotion>
                                  </p:childTnLst>
                                </p:cTn>
                              </p:par>
                              <p:par>
                                <p:cTn id="20" presetID="10" presetClass="entr" presetSubtype="0" fill="hold" grpId="1" nodeType="withEffect">
                                  <p:stCondLst>
                                    <p:cond delay="8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64" presetClass="path" presetSubtype="0" decel="100000" fill="hold" grpId="0" nodeType="withEffect">
                                  <p:stCondLst>
                                    <p:cond delay="600"/>
                                  </p:stCondLst>
                                  <p:childTnLst>
                                    <p:animMotion origin="layout" path="M -6.25E-7 0.04745 L -6.25E-7 -4.44444E-6 " pathEditMode="relative" rAng="0" ptsTypes="AA">
                                      <p:cBhvr>
                                        <p:cTn id="24" dur="700" fill="hold"/>
                                        <p:tgtEl>
                                          <p:spTgt spid="55"/>
                                        </p:tgtEl>
                                        <p:attrNameLst>
                                          <p:attrName>ppt_x</p:attrName>
                                          <p:attrName>ppt_y</p:attrName>
                                        </p:attrNameLst>
                                      </p:cBhvr>
                                      <p:rCtr x="0" y="-2222"/>
                                    </p:animMotion>
                                  </p:childTnLst>
                                </p:cTn>
                              </p:par>
                              <p:par>
                                <p:cTn id="25" presetID="10" presetClass="entr" presetSubtype="0" fill="hold" grpId="1"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64" presetClass="path" presetSubtype="0" decel="100000" fill="hold" grpId="0" nodeType="withEffect">
                                  <p:stCondLst>
                                    <p:cond delay="800"/>
                                  </p:stCondLst>
                                  <p:childTnLst>
                                    <p:animMotion origin="layout" path="M 3.95833E-6 0.04537 L 3.95833E-6 1.11111E-6 " pathEditMode="relative" rAng="0" ptsTypes="AA">
                                      <p:cBhvr>
                                        <p:cTn id="29" dur="700" fill="hold"/>
                                        <p:tgtEl>
                                          <p:spTgt spid="54"/>
                                        </p:tgtEl>
                                        <p:attrNameLst>
                                          <p:attrName>ppt_x</p:attrName>
                                          <p:attrName>ppt_y</p:attrName>
                                        </p:attrNameLst>
                                      </p:cBhvr>
                                      <p:rCtr x="0" y="-2407"/>
                                    </p:animMotion>
                                  </p:childTnLst>
                                </p:cTn>
                              </p:par>
                              <p:par>
                                <p:cTn id="30" presetID="10" presetClass="entr" presetSubtype="0" fill="hold" grpId="1" nodeType="withEffect">
                                  <p:stCondLst>
                                    <p:cond delay="12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64" presetClass="path" presetSubtype="0" decel="100000" fill="hold" grpId="0" nodeType="withEffect">
                                  <p:stCondLst>
                                    <p:cond delay="1000"/>
                                  </p:stCondLst>
                                  <p:childTnLst>
                                    <p:animMotion origin="layout" path="M 2.70833E-6 0.04445 L 2.70833E-6 2.96296E-6 " pathEditMode="relative" rAng="0" ptsTypes="AA">
                                      <p:cBhvr>
                                        <p:cTn id="34" dur="700" fill="hold"/>
                                        <p:tgtEl>
                                          <p:spTgt spid="57"/>
                                        </p:tgtEl>
                                        <p:attrNameLst>
                                          <p:attrName>ppt_x</p:attrName>
                                          <p:attrName>ppt_y</p:attrName>
                                        </p:attrNameLst>
                                      </p:cBhvr>
                                      <p:rCtr x="0" y="-2269"/>
                                    </p:animMotion>
                                  </p:childTnLst>
                                </p:cTn>
                              </p:par>
                              <p:par>
                                <p:cTn id="35" presetID="10" presetClass="entr" presetSubtype="0" fill="hold" grpId="1" nodeType="withEffect">
                                  <p:stCondLst>
                                    <p:cond delay="14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64" presetClass="path" presetSubtype="0" decel="100000" fill="hold" grpId="0" nodeType="withEffect">
                                  <p:stCondLst>
                                    <p:cond delay="1200"/>
                                  </p:stCondLst>
                                  <p:childTnLst>
                                    <p:animMotion origin="layout" path="M 2.91667E-6 0.05162 L 2.91667E-6 4.81481E-6 " pathEditMode="relative" rAng="0" ptsTypes="AA">
                                      <p:cBhvr>
                                        <p:cTn id="39" dur="700" fill="hold"/>
                                        <p:tgtEl>
                                          <p:spTgt spid="53"/>
                                        </p:tgtEl>
                                        <p:attrNameLst>
                                          <p:attrName>ppt_x</p:attrName>
                                          <p:attrName>ppt_y</p:attrName>
                                        </p:attrNameLst>
                                      </p:cBhvr>
                                      <p:rCtr x="0" y="-2778"/>
                                    </p:animMotion>
                                  </p:childTnLst>
                                </p:cTn>
                              </p:par>
                              <p:par>
                                <p:cTn id="40" presetID="10" presetClass="entr" presetSubtype="0" fill="hold" grpId="1" nodeType="withEffect">
                                  <p:stCondLst>
                                    <p:cond delay="16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64" presetClass="path" presetSubtype="0" decel="100000" fill="hold" grpId="0" nodeType="withEffect">
                                  <p:stCondLst>
                                    <p:cond delay="1400"/>
                                  </p:stCondLst>
                                  <p:childTnLst>
                                    <p:animMotion origin="layout" path="M -4.79167E-6 0.04931 L -4.79167E-6 -1.76725E-17 " pathEditMode="relative" rAng="0" ptsTypes="AA">
                                      <p:cBhvr>
                                        <p:cTn id="44" dur="700" fill="hold"/>
                                        <p:tgtEl>
                                          <p:spTgt spid="48"/>
                                        </p:tgtEl>
                                        <p:attrNameLst>
                                          <p:attrName>ppt_x</p:attrName>
                                          <p:attrName>ppt_y</p:attrName>
                                        </p:attrNameLst>
                                      </p:cBhvr>
                                      <p:rCtr x="0" y="-2477"/>
                                    </p:animMotion>
                                  </p:childTnLst>
                                </p:cTn>
                              </p:par>
                              <p:par>
                                <p:cTn id="45" presetID="10" presetClass="entr" presetSubtype="0" fill="hold" grpId="1" nodeType="withEffect">
                                  <p:stCondLst>
                                    <p:cond delay="180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64" presetClass="path" presetSubtype="0" decel="100000" fill="hold" grpId="0" nodeType="withEffect">
                                  <p:stCondLst>
                                    <p:cond delay="1600"/>
                                  </p:stCondLst>
                                  <p:childTnLst>
                                    <p:animMotion origin="layout" path="M -8.33333E-7 0.04236 L -8.33333E-7 1.11111E-6 " pathEditMode="relative" rAng="0" ptsTypes="AA">
                                      <p:cBhvr>
                                        <p:cTn id="49" dur="700" fill="hold"/>
                                        <p:tgtEl>
                                          <p:spTgt spid="58"/>
                                        </p:tgtEl>
                                        <p:attrNameLst>
                                          <p:attrName>ppt_x</p:attrName>
                                          <p:attrName>ppt_y</p:attrName>
                                        </p:attrNameLst>
                                      </p:cBhvr>
                                      <p:rCtr x="0" y="-1991"/>
                                    </p:animMotion>
                                  </p:childTnLst>
                                </p:cTn>
                              </p:par>
                              <p:par>
                                <p:cTn id="50" presetID="10" presetClass="entr" presetSubtype="0" fill="hold" grpId="1" nodeType="withEffect">
                                  <p:stCondLst>
                                    <p:cond delay="16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64" presetClass="path" presetSubtype="0" decel="100000" fill="hold" grpId="0" nodeType="withEffect">
                                  <p:stCondLst>
                                    <p:cond delay="1600"/>
                                  </p:stCondLst>
                                  <p:childTnLst>
                                    <p:animMotion origin="layout" path="M -3.54167E-6 0.04537 L -3.54167E-6 -4.07407E-6 " pathEditMode="relative" rAng="0" ptsTypes="AA">
                                      <p:cBhvr>
                                        <p:cTn id="54" dur="700" fill="hold"/>
                                        <p:tgtEl>
                                          <p:spTgt spid="2"/>
                                        </p:tgtEl>
                                        <p:attrNameLst>
                                          <p:attrName>ppt_x</p:attrName>
                                          <p:attrName>ppt_y</p:attrName>
                                        </p:attrNameLst>
                                      </p:cBhvr>
                                      <p:rCtr x="0" y="-2269"/>
                                    </p:animMotion>
                                  </p:childTnLst>
                                </p:cTn>
                              </p:par>
                              <p:par>
                                <p:cTn id="55" presetID="10" presetClass="entr" presetSubtype="0" fill="hold" grpId="1" nodeType="withEffect">
                                  <p:stCondLst>
                                    <p:cond delay="16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64" presetClass="path" presetSubtype="0" decel="100000" fill="hold" grpId="0" nodeType="withEffect">
                                  <p:stCondLst>
                                    <p:cond delay="1400"/>
                                  </p:stCondLst>
                                  <p:childTnLst>
                                    <p:animMotion origin="layout" path="M 3.54167E-6 0.04537 L 3.54167E-6 2.59259E-6 " pathEditMode="relative" rAng="0" ptsTypes="AA">
                                      <p:cBhvr>
                                        <p:cTn id="59" dur="700" fill="hold"/>
                                        <p:tgtEl>
                                          <p:spTgt spid="4"/>
                                        </p:tgtEl>
                                        <p:attrNameLst>
                                          <p:attrName>ppt_x</p:attrName>
                                          <p:attrName>ppt_y</p:attrName>
                                        </p:attrNameLst>
                                      </p:cBhvr>
                                      <p:rCtr x="0" y="-2269"/>
                                    </p:animMotion>
                                  </p:childTnLst>
                                </p:cTn>
                              </p:par>
                              <p:par>
                                <p:cTn id="60" presetID="10" presetClass="entr" presetSubtype="0" fill="hold" grpId="1" nodeType="withEffect">
                                  <p:stCondLst>
                                    <p:cond delay="14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64" presetClass="path" presetSubtype="0" decel="100000" fill="hold" grpId="0" nodeType="withEffect">
                                  <p:stCondLst>
                                    <p:cond delay="1200"/>
                                  </p:stCondLst>
                                  <p:childTnLst>
                                    <p:animMotion origin="layout" path="M 2.91667E-6 0.04537 L 2.91667E-6 4.07407E-6 " pathEditMode="relative" rAng="0" ptsTypes="AA">
                                      <p:cBhvr>
                                        <p:cTn id="64" dur="700" fill="hold"/>
                                        <p:tgtEl>
                                          <p:spTgt spid="5"/>
                                        </p:tgtEl>
                                        <p:attrNameLst>
                                          <p:attrName>ppt_x</p:attrName>
                                          <p:attrName>ppt_y</p:attrName>
                                        </p:attrNameLst>
                                      </p:cBhvr>
                                      <p:rCtr x="0" y="-2269"/>
                                    </p:animMotion>
                                  </p:childTnLst>
                                </p:cTn>
                              </p:par>
                              <p:par>
                                <p:cTn id="65" presetID="10" presetClass="entr" presetSubtype="0" fill="hold" grpId="1" nodeType="withEffect">
                                  <p:stCondLst>
                                    <p:cond delay="140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64" presetClass="path" presetSubtype="0" decel="100000" fill="hold" grpId="0" nodeType="withEffect">
                                  <p:stCondLst>
                                    <p:cond delay="1200"/>
                                  </p:stCondLst>
                                  <p:childTnLst>
                                    <p:animMotion origin="layout" path="M -2.91667E-6 0.04537 L -2.91667E-6 -4.07407E-6 " pathEditMode="relative" rAng="0" ptsTypes="AA">
                                      <p:cBhvr>
                                        <p:cTn id="69" dur="700" fill="hold"/>
                                        <p:tgtEl>
                                          <p:spTgt spid="6"/>
                                        </p:tgtEl>
                                        <p:attrNameLst>
                                          <p:attrName>ppt_x</p:attrName>
                                          <p:attrName>ppt_y</p:attrName>
                                        </p:attrNameLst>
                                      </p:cBhvr>
                                      <p:rCtr x="0" y="-2269"/>
                                    </p:animMotion>
                                  </p:childTnLst>
                                </p:cTn>
                              </p:par>
                              <p:par>
                                <p:cTn id="70" presetID="10" presetClass="entr" presetSubtype="0" fill="hold" grpId="1" nodeType="withEffect">
                                  <p:stCondLst>
                                    <p:cond delay="14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64" presetClass="path" presetSubtype="0" decel="100000" fill="hold" grpId="0" nodeType="withEffect">
                                  <p:stCondLst>
                                    <p:cond delay="1200"/>
                                  </p:stCondLst>
                                  <p:childTnLst>
                                    <p:animMotion origin="layout" path="M 1.875E-6 0.04537 L 1.875E-6 4.44444E-6 " pathEditMode="relative" rAng="0" ptsTypes="AA">
                                      <p:cBhvr>
                                        <p:cTn id="74" dur="700" fill="hold"/>
                                        <p:tgtEl>
                                          <p:spTgt spid="7"/>
                                        </p:tgtEl>
                                        <p:attrNameLst>
                                          <p:attrName>ppt_x</p:attrName>
                                          <p:attrName>ppt_y</p:attrName>
                                        </p:attrNameLst>
                                      </p:cBhvr>
                                      <p:rCtr x="0" y="-2269"/>
                                    </p:animMotion>
                                  </p:childTnLst>
                                </p:cTn>
                              </p:par>
                              <p:par>
                                <p:cTn id="75" presetID="10" presetClass="entr" presetSubtype="0" fill="hold" grpId="1" nodeType="withEffect">
                                  <p:stCondLst>
                                    <p:cond delay="120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64" presetClass="path" presetSubtype="0" decel="100000" fill="hold" grpId="0" nodeType="withEffect">
                                  <p:stCondLst>
                                    <p:cond delay="1000"/>
                                  </p:stCondLst>
                                  <p:childTnLst>
                                    <p:animMotion origin="layout" path="M 1.45833E-6 0.04537 L 1.45833E-6 4.81481E-6 " pathEditMode="relative" rAng="0" ptsTypes="AA">
                                      <p:cBhvr>
                                        <p:cTn id="79" dur="700" fill="hold"/>
                                        <p:tgtEl>
                                          <p:spTgt spid="9"/>
                                        </p:tgtEl>
                                        <p:attrNameLst>
                                          <p:attrName>ppt_x</p:attrName>
                                          <p:attrName>ppt_y</p:attrName>
                                        </p:attrNameLst>
                                      </p:cBhvr>
                                      <p:rCtr x="0" y="-2269"/>
                                    </p:animMotion>
                                  </p:childTnLst>
                                </p:cTn>
                              </p:par>
                              <p:par>
                                <p:cTn id="80" presetID="10" presetClass="entr" presetSubtype="0" fill="hold" grpId="1" nodeType="withEffect">
                                  <p:stCondLst>
                                    <p:cond delay="120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64" presetClass="path" presetSubtype="0" decel="100000" fill="hold" grpId="0" nodeType="withEffect">
                                  <p:stCondLst>
                                    <p:cond delay="1000"/>
                                  </p:stCondLst>
                                  <p:childTnLst>
                                    <p:animMotion origin="layout" path="M 6.25E-7 0.04537 L 6.25E-7 4.44444E-6 " pathEditMode="relative" rAng="0" ptsTypes="AA">
                                      <p:cBhvr>
                                        <p:cTn id="84" dur="700" fill="hold"/>
                                        <p:tgtEl>
                                          <p:spTgt spid="10"/>
                                        </p:tgtEl>
                                        <p:attrNameLst>
                                          <p:attrName>ppt_x</p:attrName>
                                          <p:attrName>ppt_y</p:attrName>
                                        </p:attrNameLst>
                                      </p:cBhvr>
                                      <p:rCtr x="0" y="-2269"/>
                                    </p:animMotion>
                                  </p:childTnLst>
                                </p:cTn>
                              </p:par>
                              <p:par>
                                <p:cTn id="85" presetID="10" presetClass="entr" presetSubtype="0" fill="hold" grpId="1" nodeType="withEffect">
                                  <p:stCondLst>
                                    <p:cond delay="120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64" presetClass="path" presetSubtype="0" decel="100000" fill="hold" grpId="0" nodeType="withEffect">
                                  <p:stCondLst>
                                    <p:cond delay="1000"/>
                                  </p:stCondLst>
                                  <p:childTnLst>
                                    <p:animMotion origin="layout" path="M 2.08333E-7 0.04537 L 2.08333E-7 3.7037E-7 " pathEditMode="relative" rAng="0" ptsTypes="AA">
                                      <p:cBhvr>
                                        <p:cTn id="89" dur="700" fill="hold"/>
                                        <p:tgtEl>
                                          <p:spTgt spid="11"/>
                                        </p:tgtEl>
                                        <p:attrNameLst>
                                          <p:attrName>ppt_x</p:attrName>
                                          <p:attrName>ppt_y</p:attrName>
                                        </p:attrNameLst>
                                      </p:cBhvr>
                                      <p:rCtr x="0" y="-2269"/>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wipe(left)">
                                      <p:cBhvr>
                                        <p:cTn id="9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9" grpId="0"/>
      <p:bldP spid="9" grpId="1"/>
      <p:bldP spid="10" grpId="0"/>
      <p:bldP spid="10" grpId="1"/>
      <p:bldP spid="11" grpId="0"/>
      <p:bldP spid="11" grpId="1"/>
      <p:bldP spid="42" grpId="0"/>
      <p:bldP spid="42" grpId="1"/>
      <p:bldP spid="48" grpId="0"/>
      <p:bldP spid="48"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2" grpId="0" animBg="1"/>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noGrp="1"/>
          </p:cNvSpPr>
          <p:nvPr>
            <p:ph type="title" idx="4294967295"/>
          </p:nvPr>
        </p:nvSpPr>
        <p:spPr>
          <a:xfrm>
            <a:off x="702139" y="545142"/>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Top 4 Capabilities &amp; Use Cases</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24327"/>
            <a:ext cx="1824026" cy="482714"/>
            <a:chOff x="585354" y="1410467"/>
            <a:chExt cx="1824026" cy="482714"/>
          </a:xfrm>
        </p:grpSpPr>
        <p:sp>
          <p:nvSpPr>
            <p:cNvPr id="2" name="TextBox 1">
              <a:extLst>
                <a:ext uri="{FF2B5EF4-FFF2-40B4-BE49-F238E27FC236}">
                  <a16:creationId xmlns:a16="http://schemas.microsoft.com/office/drawing/2014/main" id="{54F9EBE8-22F2-46CE-F61F-A52FBC9F1B77}"/>
                </a:ext>
              </a:extLst>
            </p:cNvPr>
            <p:cNvSpPr txBox="1"/>
            <p:nvPr/>
          </p:nvSpPr>
          <p:spPr>
            <a:xfrm>
              <a:off x="1276928" y="1410467"/>
              <a:ext cx="1132452"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lang="en-US" sz="1600" kern="0">
                  <a:gradFill>
                    <a:gsLst>
                      <a:gs pos="18939">
                        <a:srgbClr val="FFFFFF"/>
                      </a:gs>
                      <a:gs pos="43000">
                        <a:srgbClr val="FFFFFF"/>
                      </a:gs>
                    </a:gsLst>
                    <a:lin ang="18900000" scaled="0"/>
                  </a:gradFill>
                  <a:latin typeface="Segoe UI Semibold"/>
                  <a:cs typeface="Segoe UI" panose="020B0502040204020203" pitchFamily="34" charset="0"/>
                </a:rPr>
                <a:t>Content Generation</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Call Center Analytics: Automatically generate responses to customer inquiries</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Generate personalised UI for your website</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92173" y="1456975"/>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Summarization</a:t>
              </a: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Call Center Analytics: Summary of customer support conversation logs</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dirty="0">
                <a:ln>
                  <a:noFill/>
                </a:ln>
                <a:solidFill>
                  <a:srgbClr val="FFFFFF"/>
                </a:solidFill>
                <a:effectLst/>
                <a:uLnTx/>
                <a:uFillTx/>
                <a:latin typeface="Segoe UI"/>
                <a:ea typeface="+mn-ea"/>
                <a:cs typeface="+mn-cs"/>
              </a:rPr>
              <a:t>Subject Matter Expert Document Summarization (e.g. </a:t>
            </a:r>
            <a:r>
              <a:rPr lang="en-CA" sz="1300" dirty="0">
                <a:solidFill>
                  <a:srgbClr val="FFFFFF"/>
                </a:solidFill>
                <a:latin typeface="Segoe UI"/>
              </a:rPr>
              <a:t>financial reporting, analyst articles)</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dirty="0">
                <a:solidFill>
                  <a:srgbClr val="FFFFFF"/>
                </a:solidFill>
                <a:latin typeface="Segoe UI"/>
              </a:rPr>
              <a:t>Social Media Trends Summarization</a:t>
            </a:r>
            <a:endParaRPr kumimoji="0" lang="en-CA" sz="13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386313"/>
            <a:ext cx="2161489" cy="558743"/>
            <a:chOff x="6477793" y="1384560"/>
            <a:chExt cx="2161489" cy="558743"/>
          </a:xfrm>
        </p:grpSpPr>
        <p:sp>
          <p:nvSpPr>
            <p:cNvPr id="53" name="TextBox 52">
              <a:extLst>
                <a:ext uri="{FF2B5EF4-FFF2-40B4-BE49-F238E27FC236}">
                  <a16:creationId xmlns:a16="http://schemas.microsoft.com/office/drawing/2014/main" id="{4DC40F92-A716-4A06-9433-3B4DE3442E31}"/>
                </a:ext>
              </a:extLst>
            </p:cNvPr>
            <p:cNvSpPr txBox="1"/>
            <p:nvPr/>
          </p:nvSpPr>
          <p:spPr>
            <a:xfrm>
              <a:off x="7215808" y="1384560"/>
              <a:ext cx="142347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dirty="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Code</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dirty="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generation</a:t>
              </a: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SQL (or vice versa) for telemetry data</a:t>
            </a: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Query Proprietary Data Models</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Code Documentation</a:t>
            </a: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29872"/>
            <a:ext cx="2210032" cy="471624"/>
            <a:chOff x="9552195" y="1407452"/>
            <a:chExt cx="2210032" cy="471624"/>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54933" y="140745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Semantic Search</a:t>
              </a:r>
            </a:p>
          </p:txBody>
        </p:sp>
      </p:grpSp>
      <p:sp>
        <p:nvSpPr>
          <p:cNvPr id="90" name="Rectangle 89">
            <a:extLst>
              <a:ext uri="{FF2B5EF4-FFF2-40B4-BE49-F238E27FC236}">
                <a16:creationId xmlns:a16="http://schemas.microsoft.com/office/drawing/2014/main" id="{5693047F-3091-B640-9A74-B6608865C843}"/>
              </a:ext>
            </a:extLst>
          </p:cNvPr>
          <p:cNvSpPr/>
          <p:nvPr/>
        </p:nvSpPr>
        <p:spPr bwMode="auto">
          <a:xfrm>
            <a:off x="928980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Search reviews for a specific product / service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en-US" sz="1300">
                <a:solidFill>
                  <a:srgbClr val="FFFFFF"/>
                </a:solidFill>
                <a:latin typeface="Segoe UI"/>
              </a:rPr>
              <a:t>Information Discovery and Knowledge Mining</a:t>
            </a: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en-US" sz="2000">
                <a:gradFill>
                  <a:gsLst>
                    <a:gs pos="2917">
                      <a:schemeClr val="tx1"/>
                    </a:gs>
                    <a:gs pos="30000">
                      <a:schemeClr val="tx1"/>
                    </a:gs>
                  </a:gsLst>
                  <a:lin ang="5400000" scaled="0"/>
                </a:gradFill>
              </a:rPr>
              <a:t>Examples of Multiple Model Use Cases</a:t>
            </a: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End to End Call Center Analytics: Classification, Sentiment, Entity Extraction, Summarization and Email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8803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Customer 360: Hyper-personalisation using timely Summarization of customer queries &amp; trends, Search, and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i="0" u="none" strike="noStrike" kern="1200" cap="none" spc="0" normalizeH="0" baseline="0" noProof="0">
                <a:ln>
                  <a:noFill/>
                </a:ln>
                <a:solidFill>
                  <a:srgbClr val="FFFFFF"/>
                </a:solidFill>
                <a:effectLst/>
                <a:uLnTx/>
                <a:uFillTx/>
                <a:latin typeface="Segoe UI"/>
                <a:ea typeface="+mn-ea"/>
                <a:cs typeface="+mn-cs"/>
              </a:rPr>
              <a:t>Business Process Automation</a:t>
            </a:r>
            <a:r>
              <a:rPr kumimoji="0" lang="en-CA" sz="1400" b="0" i="0" u="none" strike="noStrike" kern="1200" cap="none" spc="0" normalizeH="0" baseline="0" noProof="0">
                <a:ln>
                  <a:noFill/>
                </a:ln>
                <a:solidFill>
                  <a:srgbClr val="FFFFFF"/>
                </a:solidFill>
                <a:effectLst/>
                <a:uLnTx/>
                <a:uFillTx/>
                <a:latin typeface="Segoe UI"/>
                <a:ea typeface="+mn-ea"/>
                <a:cs typeface="+mn-cs"/>
              </a:rPr>
              <a:t>: Search through structured &amp; unstructured documentation</a:t>
            </a:r>
            <a:r>
              <a:rPr lang="en-CA" sz="1400">
                <a:solidFill>
                  <a:srgbClr val="FFFFFF"/>
                </a:solidFill>
                <a:latin typeface="Segoe UI"/>
              </a:rPr>
              <a:t>, Generate Code to query data models,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789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68" grpId="0" animBg="1"/>
      <p:bldP spid="84" grpId="0" animBg="1"/>
      <p:bldP spid="91" grpId="0" animBg="1"/>
      <p:bldP spid="75" grpId="0" animBg="1"/>
      <p:bldP spid="85" grpId="0" animBg="1"/>
      <p:bldP spid="86" grpId="0" animBg="1"/>
      <p:bldP spid="90" grpId="0" animBg="1"/>
      <p:bldP spid="92" grpId="0" animBg="1"/>
      <p:bldP spid="113" grpId="0" animBg="1"/>
      <p:bldP spid="108" grpId="0" animBg="1"/>
      <p:bldP spid="114" grpId="0" animBg="1"/>
      <p:bldP spid="117" grpId="0" animBg="1"/>
    </p:bldLst>
  </p:timing>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3_Build 2019 Black">
  <a:themeElements>
    <a:clrScheme name="Azure 2022">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2.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3.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4.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7.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8.xml><?xml version="1.0" encoding="utf-8"?>
<a:theme xmlns:a="http://schemas.openxmlformats.org/drawingml/2006/main" name="5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19.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75445D06D0E1499A363AA66DD96A1B" ma:contentTypeVersion="16" ma:contentTypeDescription="Create a new document." ma:contentTypeScope="" ma:versionID="8138eb54489bd8f85e569a8db5937a69">
  <xsd:schema xmlns:xsd="http://www.w3.org/2001/XMLSchema" xmlns:xs="http://www.w3.org/2001/XMLSchema" xmlns:p="http://schemas.microsoft.com/office/2006/metadata/properties" xmlns:ns1="http://schemas.microsoft.com/sharepoint/v3" xmlns:ns2="0973d3e4-7aca-4c59-a848-8fd4e84e9f0a" xmlns:ns3="320e7805-6942-420b-b4b8-f5d6edbfb576" targetNamespace="http://schemas.microsoft.com/office/2006/metadata/properties" ma:root="true" ma:fieldsID="0685aad8f38592adf92333ebdaba53c9" ns1:_="" ns2:_="" ns3:_="">
    <xsd:import namespace="http://schemas.microsoft.com/sharepoint/v3"/>
    <xsd:import namespace="0973d3e4-7aca-4c59-a848-8fd4e84e9f0a"/>
    <xsd:import namespace="320e7805-6942-420b-b4b8-f5d6edbfb5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Date" minOccurs="0"/>
                <xsd:element ref="ns2:MediaServiceOCR" minOccurs="0"/>
                <xsd:element ref="ns1:_ip_UnifiedCompliancePolicyProperties" minOccurs="0"/>
                <xsd:element ref="ns1:_ip_UnifiedCompliancePolicyUIAction"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73d3e4-7aca-4c59-a848-8fd4e84e9f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Date" ma:index="16" nillable="true" ma:displayName="Date" ma:format="DateOnly" ma:internalName="Date">
      <xsd:simpleType>
        <xsd:restriction base="dms:DateTim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20e7805-6942-420b-b4b8-f5d6edbfb5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0973d3e4-7aca-4c59-a848-8fd4e84e9f0a" xsi:nil="true"/>
    <Date xmlns="0973d3e4-7aca-4c59-a848-8fd4e84e9f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1BB0B36-BF96-46A2-8E38-F683AE3BC6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973d3e4-7aca-4c59-a848-8fd4e84e9f0a"/>
    <ds:schemaRef ds:uri="320e7805-6942-420b-b4b8-f5d6edbfb5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68411CC-F8BF-4154-BCCD-6EC92888F52B}">
  <ds:schemaRefs>
    <ds:schemaRef ds:uri="http://schemas.microsoft.com/sharepoint/v3/contenttype/forms"/>
  </ds:schemaRefs>
</ds:datastoreItem>
</file>

<file path=customXml/itemProps3.xml><?xml version="1.0" encoding="utf-8"?>
<ds:datastoreItem xmlns:ds="http://schemas.openxmlformats.org/officeDocument/2006/customXml" ds:itemID="{97671C01-11FB-4E43-8D21-EC3772CAA1E6}">
  <ds:schemaRefs>
    <ds:schemaRef ds:uri="http://schemas.microsoft.com/office/2006/metadata/properties"/>
    <ds:schemaRef ds:uri="http://schemas.microsoft.com/office/infopath/2007/PartnerControls"/>
    <ds:schemaRef ds:uri="http://schemas.microsoft.com/sharepoint/v3"/>
    <ds:schemaRef ds:uri="0973d3e4-7aca-4c59-a848-8fd4e84e9f0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2234</Words>
  <Application>Microsoft Office PowerPoint</Application>
  <PresentationFormat>Widescreen</PresentationFormat>
  <Paragraphs>300</Paragraphs>
  <Slides>24</Slides>
  <Notes>22</Notes>
  <HiddenSlides>0</HiddenSlides>
  <MMClips>1</MMClips>
  <ScaleCrop>false</ScaleCrop>
  <HeadingPairs>
    <vt:vector size="6" baseType="variant">
      <vt:variant>
        <vt:lpstr>Fonts Used</vt:lpstr>
      </vt:variant>
      <vt:variant>
        <vt:i4>14</vt:i4>
      </vt:variant>
      <vt:variant>
        <vt:lpstr>Theme</vt:lpstr>
      </vt:variant>
      <vt:variant>
        <vt:i4>19</vt:i4>
      </vt:variant>
      <vt:variant>
        <vt:lpstr>Slide Titles</vt:lpstr>
      </vt:variant>
      <vt:variant>
        <vt:i4>24</vt:i4>
      </vt:variant>
    </vt:vector>
  </HeadingPairs>
  <TitlesOfParts>
    <vt:vector size="57" baseType="lpstr">
      <vt:lpstr>Arial</vt:lpstr>
      <vt:lpstr>Calibri</vt:lpstr>
      <vt:lpstr>Calibri Light</vt:lpstr>
      <vt:lpstr>Consolas</vt:lpstr>
      <vt:lpstr>Roboto Mono</vt:lpstr>
      <vt:lpstr>Segoe UI</vt:lpstr>
      <vt:lpstr>Segoe UI </vt:lpstr>
      <vt:lpstr>Segoe UI Black</vt:lpstr>
      <vt:lpstr>Segoe UI Light</vt:lpstr>
      <vt:lpstr>Segoe UI Semibold</vt:lpstr>
      <vt:lpstr>Segoe UI Semilight</vt:lpstr>
      <vt:lpstr>Söhne</vt:lpstr>
      <vt:lpstr>Trebuchet MS</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3_Build 2019 Black</vt:lpstr>
      <vt:lpstr>Black Template</vt:lpstr>
      <vt:lpstr>MCAPS Start 16/9 Black Template</vt:lpstr>
      <vt:lpstr>Microsoft Ignite 16/9 White Template</vt:lpstr>
      <vt:lpstr>4_Build 2019 Black</vt:lpstr>
      <vt:lpstr>3_Office Theme</vt:lpstr>
      <vt:lpstr>Microsoft 365 PPT Template - 2018</vt:lpstr>
      <vt:lpstr>1_Microsoft Ignite 16/9 Black Template</vt:lpstr>
      <vt:lpstr>5_Azure black</vt:lpstr>
      <vt:lpstr>5_Black Template</vt:lpstr>
      <vt:lpstr>Azure OpenAI Service</vt:lpstr>
      <vt:lpstr>Brief history of AI</vt:lpstr>
      <vt:lpstr>OpenAI buzz</vt:lpstr>
      <vt:lpstr>Microsoft and OpenAI partnership</vt:lpstr>
      <vt:lpstr>Generative AI</vt:lpstr>
      <vt:lpstr>Azure AI</vt:lpstr>
      <vt:lpstr>Azure OpenAI Service </vt:lpstr>
      <vt:lpstr>Azure OpenAI | Capabilities</vt:lpstr>
      <vt:lpstr>Azure OpenAI | Top 4 Capabilities &amp; Use Cases</vt:lpstr>
      <vt:lpstr>Document Process Automation</vt:lpstr>
      <vt:lpstr>Contact Center Analytics using Speech API &amp; OpenAI</vt:lpstr>
      <vt:lpstr>Azure OpenAI | Sample Use Cases</vt:lpstr>
      <vt:lpstr>Call Center Automation  Example: OpenAI Prompt</vt:lpstr>
      <vt:lpstr>Azure OpenAI | Sample Use Cases (cont.)</vt:lpstr>
      <vt:lpstr>Azure OpenAI | Demo</vt:lpstr>
      <vt:lpstr>Carmax case study</vt:lpstr>
      <vt:lpstr>Customer Momentum</vt:lpstr>
      <vt:lpstr>Azure OpenAI | Considerations</vt:lpstr>
      <vt:lpstr>OpenAI</vt:lpstr>
      <vt:lpstr>Key takeaway: Azure OpenAI Is OpenAI For The Enterprise</vt:lpstr>
      <vt:lpstr>Azure OpenAI | Benefits</vt:lpstr>
      <vt:lpstr>Next steps</vt:lpstr>
      <vt:lpstr>Thank you</vt:lpstr>
      <vt:lpstr>Microsoft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OpenAI Briefing Deck</dc:title>
  <dc:creator/>
  <cp:lastModifiedBy/>
  <cp:revision>2</cp:revision>
  <dcterms:created xsi:type="dcterms:W3CDTF">2023-01-20T06:55:12Z</dcterms:created>
  <dcterms:modified xsi:type="dcterms:W3CDTF">2023-05-10T16:59:47Z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0x0101008075445D06D0E1499A363AA66DD96A1B</vt:lpwstr>
  </property>
</Properties>
</file>